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6.xml" ContentType="application/vnd.openxmlformats-officedocument.theme+xml"/>
  <Override PartName="/ppt/theme/theme3.xml" ContentType="application/vnd.openxmlformats-officedocument.theme+xml"/>
  <Override PartName="/ppt/theme/theme5.xml" ContentType="application/vnd.openxmlformats-officedocument.theme+xml"/>
  <Override PartName="/ppt/theme/theme2.xml" ContentType="application/vnd.openxmlformats-officedocument.theme+xml"/>
  <Override PartName="/ppt/theme/theme9.xml" ContentType="application/vnd.openxmlformats-officedocument.theme+xml"/>
  <Override PartName="/ppt/theme/theme7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theme/theme10.xml" ContentType="application/vnd.openxmlformats-officedocument.theme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9" r:id="rId4"/>
    <p:sldMasterId id="2147483660" r:id="rId5"/>
    <p:sldMasterId id="2147483661" r:id="rId6"/>
    <p:sldMasterId id="2147483662" r:id="rId7"/>
    <p:sldMasterId id="2147483663" r:id="rId8"/>
    <p:sldMasterId id="2147483664" r:id="rId9"/>
    <p:sldMasterId id="2147483665" r:id="rId10"/>
    <p:sldMasterId id="2147483666" r:id="rId11"/>
  </p:sldMasterIdLst>
  <p:notesMasterIdLst>
    <p:notesMasterId r:id="rId12"/>
  </p:notesMasterIdLst>
  <p:sldIdLst>
    <p:sldId id="256" r:id="rId13"/>
    <p:sldId id="257" r:id="rId14"/>
    <p:sldId id="258" r:id="rId15"/>
    <p:sldId id="259" r:id="rId16"/>
    <p:sldId id="260" r:id="rId17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5.xml" Type="http://schemas.openxmlformats.org/officeDocument/2006/relationships/slide" Id="rId17"/><Relationship Target="slides/slide4.xml" Type="http://schemas.openxmlformats.org/officeDocument/2006/relationships/slide" Id="rId16"/><Relationship Target="slides/slide3.xml" Type="http://schemas.openxmlformats.org/officeDocument/2006/relationships/slide" Id="rId15"/><Relationship Target="slides/slide2.xml" Type="http://schemas.openxmlformats.org/officeDocument/2006/relationships/slide" Id="rId14"/><Relationship Target="presProps.xml" Type="http://schemas.openxmlformats.org/officeDocument/2006/relationships/presProps" Id="rId2"/><Relationship Target="notesMasters/notesMaster1.xml" Type="http://schemas.openxmlformats.org/officeDocument/2006/relationships/notesMaster" Id="rId12"/><Relationship Target="theme/theme5.xml" Type="http://schemas.openxmlformats.org/officeDocument/2006/relationships/theme" Id="rId1"/><Relationship Target="slides/slide1.xml" Type="http://schemas.openxmlformats.org/officeDocument/2006/relationships/slide" Id="rId13"/><Relationship Target="slideMasters/slideMaster1.xml" Type="http://schemas.openxmlformats.org/officeDocument/2006/relationships/slideMaster" Id="rId4"/><Relationship Target="slideMasters/slideMaster7.xml" Type="http://schemas.openxmlformats.org/officeDocument/2006/relationships/slideMaster" Id="rId10"/><Relationship Target="tableStyles.xml" Type="http://schemas.openxmlformats.org/officeDocument/2006/relationships/tableStyles" Id="rId3"/><Relationship Target="slideMasters/slideMaster8.xml" Type="http://schemas.openxmlformats.org/officeDocument/2006/relationships/slideMaster" Id="rId11"/><Relationship Target="slideMasters/slideMaster6.xml" Type="http://schemas.openxmlformats.org/officeDocument/2006/relationships/slideMaster" Id="rId9"/><Relationship Target="slideMasters/slideMaster3.xml" Type="http://schemas.openxmlformats.org/officeDocument/2006/relationships/slideMaster" Id="rId6"/><Relationship Target="slideMasters/slideMaster2.xml" Type="http://schemas.openxmlformats.org/officeDocument/2006/relationships/slideMaster" Id="rId5"/><Relationship Target="slideMasters/slideMaster5.xml" Type="http://schemas.openxmlformats.org/officeDocument/2006/relationships/slideMaster" Id="rId8"/><Relationship Target="slideMasters/slideMaster4.xml" Type="http://schemas.openxmlformats.org/officeDocument/2006/relationships/slideMaster" Id="rId7"/></Relationships>
</file>

<file path=ppt/notesMasters/_rels/notesMaster1.xml.rels><?xml version="1.0" encoding="UTF-8" standalone="yes"?><Relationships xmlns="http://schemas.openxmlformats.org/package/2006/relationships"><Relationship Target="../theme/theme8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35" name="Shape 135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40" name="Shape 140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47" name="Shape 14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0" name="Shape 1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1" name="Shape 1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52" name="Shape 15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5" name="Shape 1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6" name="Shape 1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57" name="Shape 15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7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8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4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5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6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vertTitleAndTx" type="vertTitleAndTx">
  <p:cSld name="vertTitleAndTx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 rot="5400000">
            <a:off y="2182285" x="4936367"/>
            <a:ext cy="1777470" cx="55927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dk2"/>
                </a:solidFill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dk2"/>
                </a:solidFill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dk2"/>
                </a:solidFill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dk2"/>
                </a:solidFill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dk2"/>
                </a:solidFill>
              </a:defRPr>
            </a:lvl5pPr>
            <a:lvl6pPr algn="l" rtl="0" marL="45720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dk2"/>
                </a:solidFill>
              </a:defRPr>
            </a:lvl6pPr>
            <a:lvl7pPr algn="l" rtl="0" marL="91440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dk2"/>
                </a:solidFill>
              </a:defRPr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dk2"/>
                </a:solidFill>
              </a:defRPr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 rot="5400000">
            <a:off y="-91279" x="823119"/>
            <a:ext cy="6324600" cx="55927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93675" marL="365125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700">
                <a:solidFill>
                  <a:schemeClr val="dk1"/>
                </a:solidFill>
              </a:defRPr>
            </a:lvl1pPr>
            <a:lvl2pPr algn="l" rtl="0" indent="-150812" marL="620713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300">
                <a:solidFill>
                  <a:schemeClr val="dk1"/>
                </a:solidFill>
              </a:defRPr>
            </a:lvl2pPr>
            <a:lvl3pPr algn="l" rtl="0" indent="-157162" marL="858838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2100">
                <a:solidFill>
                  <a:schemeClr val="dk1"/>
                </a:solidFill>
              </a:defRPr>
            </a:lvl3pPr>
            <a:lvl4pPr algn="l" rtl="0" indent="-155575" marL="114300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1900">
                <a:solidFill>
                  <a:schemeClr val="dk1"/>
                </a:solidFill>
              </a:defRPr>
            </a:lvl4pPr>
            <a:lvl5pPr algn="l" rtl="0" indent="-158750" marL="137160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>
                <a:solidFill>
                  <a:schemeClr val="dk1"/>
                </a:solidFill>
              </a:defRPr>
            </a:lvl5pPr>
            <a:lvl6pPr algn="l" rtl="0" indent="-158750" marL="1600200">
              <a:spcBef>
                <a:spcPts val="350"/>
              </a:spcBef>
              <a:buClr>
                <a:schemeClr val="accent3"/>
              </a:buClr>
              <a:buFont typeface="Arial"/>
              <a:buChar char="•"/>
              <a:defRPr sz="1800">
                <a:solidFill>
                  <a:schemeClr val="dk1"/>
                </a:solidFill>
              </a:defRPr>
            </a:lvl6pPr>
            <a:lvl7pPr algn="l" rtl="0" indent="-168275" marL="1828800">
              <a:spcBef>
                <a:spcPts val="350"/>
              </a:spcBef>
              <a:buClr>
                <a:schemeClr val="accent3"/>
              </a:buClr>
              <a:buFont typeface="Arial"/>
              <a:buChar char="•"/>
              <a:defRPr sz="1600">
                <a:solidFill>
                  <a:schemeClr val="dk1"/>
                </a:solidFill>
              </a:defRPr>
            </a:lvl7pPr>
            <a:lvl8pPr algn="l" rtl="0" indent="-168275" marL="2057400">
              <a:spcBef>
                <a:spcPts val="350"/>
              </a:spcBef>
              <a:buClr>
                <a:schemeClr val="accent3"/>
              </a:buClr>
              <a:buFont typeface="Arial"/>
              <a:buChar char="•"/>
              <a:defRPr sz="1600">
                <a:solidFill>
                  <a:schemeClr val="dk1"/>
                </a:solidFill>
              </a:defRPr>
            </a:lvl8pPr>
            <a:lvl9pPr algn="l" rtl="0" indent="-168275" marL="2286000">
              <a:spcBef>
                <a:spcPts val="350"/>
              </a:spcBef>
              <a:buClr>
                <a:schemeClr val="accent3"/>
              </a:buClr>
              <a:buFont typeface="Arial"/>
              <a:buChar char="•"/>
              <a:defRPr baseline="0" sz="16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objTx" type="objTx">
  <p:cSld name="objTx"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y="4876800" x="914400"/>
            <a:ext cy="457200" cx="748177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buClr>
                <a:schemeClr val="accent1"/>
              </a:buClr>
              <a:buNone/>
              <a:defRPr b="0" sz="2500">
                <a:solidFill>
                  <a:schemeClr val="accent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5355101" x="4419600"/>
            <a:ext cy="914400" cx="397459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indent="0" marL="0">
              <a:buNone/>
              <a:defRPr sz="1600"/>
            </a:lvl1pPr>
            <a:lvl2pPr rtl="0">
              <a:buNone/>
              <a:defRPr sz="1200"/>
            </a:lvl2pPr>
            <a:lvl3pPr rtl="0">
              <a:buNone/>
              <a:defRPr sz="1000"/>
            </a:lvl3pPr>
            <a:lvl4pPr rtl="0">
              <a:buNone/>
              <a:defRPr sz="900"/>
            </a:lvl4pPr>
            <a:lvl5pPr rtl="0">
              <a:buNone/>
              <a:defRPr sz="900"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11" name="Shape 111"/>
          <p:cNvSpPr txBox="1"/>
          <p:nvPr>
            <p:ph idx="2" type="body"/>
          </p:nvPr>
        </p:nvSpPr>
        <p:spPr>
          <a:xfrm>
            <a:off y="274319" x="914400"/>
            <a:ext cy="4572000" cx="747979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picTx" type="picTx">
  <p:cSld name="picTx"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 txBox="1"/>
          <p:nvPr>
            <p:ph idx="1" type="body"/>
          </p:nvPr>
        </p:nvSpPr>
        <p:spPr>
          <a:xfrm>
            <a:off y="5443401" x="1141232"/>
            <a:ext cy="648231" cx="716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18288" indent="0" marL="0">
              <a:buNone/>
              <a:defRPr sz="1400"/>
            </a:lvl1pPr>
            <a:lvl2pPr rtl="0">
              <a:defRPr sz="1200"/>
            </a:lvl2pPr>
            <a:lvl3pPr rtl="0">
              <a:defRPr sz="1000"/>
            </a:lvl3pPr>
            <a:lvl4pPr rtl="0">
              <a:defRPr sz="900"/>
            </a:lvl4pPr>
            <a:lvl5pPr rtl="0">
              <a:defRPr sz="900"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28" name="Shape 128"/>
          <p:cNvSpPr/>
          <p:nvPr>
            <p:ph idx="2" type="pic"/>
          </p:nvPr>
        </p:nvSpPr>
        <p:spPr>
          <a:xfrm>
            <a:off y="189968" x="228600"/>
            <a:ext cy="4389119" cx="8686800"/>
          </a:xfrm>
          <a:prstGeom prst="rect">
            <a:avLst/>
          </a:prstGeom>
          <a:solidFill>
            <a:schemeClr val="dk2"/>
          </a:solidFill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/>
          <a:lstStyle>
            <a:lvl1pPr algn="l" rtl="0" marR="0" indent="0" marL="0">
              <a:buClr>
                <a:schemeClr val="lt1"/>
              </a:buClr>
              <a:buFont typeface="Arial"/>
              <a:buNone/>
              <a:defRPr strike="noStrike" u="none" b="0" cap="none" baseline="0" sz="3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29" name="Shape 129"/>
          <p:cNvSpPr txBox="1"/>
          <p:nvPr>
            <p:ph type="title"/>
          </p:nvPr>
        </p:nvSpPr>
        <p:spPr>
          <a:xfrm>
            <a:off y="4865121" x="228600"/>
            <a:ext cy="562672" cx="807543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>
              <a:buClr>
                <a:schemeClr val="accent1"/>
              </a:buClr>
              <a:buNone/>
              <a:defRPr b="0" sz="3000">
                <a:solidFill>
                  <a:schemeClr val="accent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vertTx" type="vertTx">
  <p:cSld name="vertTx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dk2"/>
                </a:solidFill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dk2"/>
                </a:solidFill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dk2"/>
                </a:solidFill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dk2"/>
                </a:solidFill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dk2"/>
                </a:solidFill>
              </a:defRPr>
            </a:lvl5pPr>
            <a:lvl6pPr algn="l" rtl="0" marL="45720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dk2"/>
                </a:solidFill>
              </a:defRPr>
            </a:lvl6pPr>
            <a:lvl7pPr algn="l" rtl="0" marL="91440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dk2"/>
                </a:solidFill>
              </a:defRPr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dk2"/>
                </a:solidFill>
              </a:defRPr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 rot="5400000">
            <a:off y="-440435" x="2378964"/>
            <a:ext cy="8229600" cx="438607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93675" marL="365125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700">
                <a:solidFill>
                  <a:schemeClr val="dk1"/>
                </a:solidFill>
              </a:defRPr>
            </a:lvl1pPr>
            <a:lvl2pPr algn="l" rtl="0" indent="-150812" marL="620713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300">
                <a:solidFill>
                  <a:schemeClr val="dk1"/>
                </a:solidFill>
              </a:defRPr>
            </a:lvl2pPr>
            <a:lvl3pPr algn="l" rtl="0" indent="-157162" marL="858838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2100">
                <a:solidFill>
                  <a:schemeClr val="dk1"/>
                </a:solidFill>
              </a:defRPr>
            </a:lvl3pPr>
            <a:lvl4pPr algn="l" rtl="0" indent="-155575" marL="114300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1900">
                <a:solidFill>
                  <a:schemeClr val="dk1"/>
                </a:solidFill>
              </a:defRPr>
            </a:lvl4pPr>
            <a:lvl5pPr algn="l" rtl="0" indent="-158750" marL="137160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>
                <a:solidFill>
                  <a:schemeClr val="dk1"/>
                </a:solidFill>
              </a:defRPr>
            </a:lvl5pPr>
            <a:lvl6pPr algn="l" rtl="0" indent="-158750" marL="1600200">
              <a:spcBef>
                <a:spcPts val="350"/>
              </a:spcBef>
              <a:buClr>
                <a:schemeClr val="accent3"/>
              </a:buClr>
              <a:buFont typeface="Arial"/>
              <a:buChar char="•"/>
              <a:defRPr sz="1800">
                <a:solidFill>
                  <a:schemeClr val="dk1"/>
                </a:solidFill>
              </a:defRPr>
            </a:lvl6pPr>
            <a:lvl7pPr algn="l" rtl="0" indent="-168275" marL="1828800">
              <a:spcBef>
                <a:spcPts val="350"/>
              </a:spcBef>
              <a:buClr>
                <a:schemeClr val="accent3"/>
              </a:buClr>
              <a:buFont typeface="Arial"/>
              <a:buChar char="•"/>
              <a:defRPr sz="1600">
                <a:solidFill>
                  <a:schemeClr val="dk1"/>
                </a:solidFill>
              </a:defRPr>
            </a:lvl7pPr>
            <a:lvl8pPr algn="l" rtl="0" indent="-168275" marL="2057400">
              <a:spcBef>
                <a:spcPts val="350"/>
              </a:spcBef>
              <a:buClr>
                <a:schemeClr val="accent3"/>
              </a:buClr>
              <a:buFont typeface="Arial"/>
              <a:buChar char="•"/>
              <a:defRPr sz="1600">
                <a:solidFill>
                  <a:schemeClr val="dk1"/>
                </a:solidFill>
              </a:defRPr>
            </a:lvl8pPr>
            <a:lvl9pPr algn="l" rtl="0" indent="-168275" marL="2286000">
              <a:spcBef>
                <a:spcPts val="350"/>
              </a:spcBef>
              <a:buClr>
                <a:schemeClr val="accent3"/>
              </a:buClr>
              <a:buFont typeface="Arial"/>
              <a:buChar char="•"/>
              <a:defRPr baseline="0" sz="16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obj" type="obj">
  <p:cSld name="obj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 txBox="1"/>
          <p:nvPr>
            <p:ph idx="1" type="body"/>
          </p:nvPr>
        </p:nvSpPr>
        <p:spPr>
          <a:xfrm>
            <a:off y="1481137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93675" marL="365125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700">
                <a:solidFill>
                  <a:schemeClr val="dk1"/>
                </a:solidFill>
              </a:defRPr>
            </a:lvl1pPr>
            <a:lvl2pPr algn="l" rtl="0" indent="-150812" marL="620713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300">
                <a:solidFill>
                  <a:schemeClr val="dk1"/>
                </a:solidFill>
              </a:defRPr>
            </a:lvl2pPr>
            <a:lvl3pPr algn="l" rtl="0" indent="-157162" marL="858838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2100">
                <a:solidFill>
                  <a:schemeClr val="dk1"/>
                </a:solidFill>
              </a:defRPr>
            </a:lvl3pPr>
            <a:lvl4pPr algn="l" rtl="0" indent="-155575" marL="114300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1900">
                <a:solidFill>
                  <a:schemeClr val="dk1"/>
                </a:solidFill>
              </a:defRPr>
            </a:lvl4pPr>
            <a:lvl5pPr algn="l" rtl="0" indent="-158750" marL="137160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>
                <a:solidFill>
                  <a:schemeClr val="dk1"/>
                </a:solidFill>
              </a:defRPr>
            </a:lvl5pPr>
            <a:lvl6pPr algn="l" rtl="0" indent="-158750" marL="1600200">
              <a:spcBef>
                <a:spcPts val="350"/>
              </a:spcBef>
              <a:buClr>
                <a:schemeClr val="accent3"/>
              </a:buClr>
              <a:buFont typeface="Arial"/>
              <a:buChar char="•"/>
              <a:defRPr sz="1800">
                <a:solidFill>
                  <a:schemeClr val="dk1"/>
                </a:solidFill>
              </a:defRPr>
            </a:lvl6pPr>
            <a:lvl7pPr algn="l" rtl="0" indent="-168275" marL="1828800">
              <a:spcBef>
                <a:spcPts val="350"/>
              </a:spcBef>
              <a:buClr>
                <a:schemeClr val="accent3"/>
              </a:buClr>
              <a:buFont typeface="Arial"/>
              <a:buChar char="•"/>
              <a:defRPr sz="1600">
                <a:solidFill>
                  <a:schemeClr val="dk1"/>
                </a:solidFill>
              </a:defRPr>
            </a:lvl7pPr>
            <a:lvl8pPr algn="l" rtl="0" indent="-168275" marL="2057400">
              <a:spcBef>
                <a:spcPts val="350"/>
              </a:spcBef>
              <a:buClr>
                <a:schemeClr val="accent3"/>
              </a:buClr>
              <a:buFont typeface="Arial"/>
              <a:buChar char="•"/>
              <a:defRPr sz="1600">
                <a:solidFill>
                  <a:schemeClr val="dk1"/>
                </a:solidFill>
              </a:defRPr>
            </a:lvl8pPr>
            <a:lvl9pPr algn="l" rtl="0" indent="-168275" marL="2286000">
              <a:spcBef>
                <a:spcPts val="350"/>
              </a:spcBef>
              <a:buClr>
                <a:schemeClr val="accent3"/>
              </a:buClr>
              <a:buFont typeface="Arial"/>
              <a:buChar char="•"/>
              <a:defRPr baseline="0" sz="1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5" name="Shape 2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dk2"/>
                </a:solidFill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dk2"/>
                </a:solidFill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dk2"/>
                </a:solidFill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dk2"/>
                </a:solidFill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dk2"/>
                </a:solidFill>
              </a:defRPr>
            </a:lvl5pPr>
            <a:lvl6pPr algn="l" rtl="0" marL="45720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dk2"/>
                </a:solidFill>
              </a:defRPr>
            </a:lvl6pPr>
            <a:lvl7pPr algn="l" rtl="0" marL="91440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dk2"/>
                </a:solidFill>
              </a:defRPr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dk2"/>
                </a:solidFill>
              </a:defRPr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ctrTitle"/>
          </p:nvPr>
        </p:nvSpPr>
        <p:spPr>
          <a:xfrm>
            <a:off y="1752600" x="685800"/>
            <a:ext cy="182976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y="3611607" x="685800"/>
            <a:ext cy="1199703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64008" indent="0" mar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strike="noStrike" u="none" b="0" cap="none" baseline="0" sz="27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marR="0" indent="0" marL="457200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strike="noStrike" u="none" b="0" cap="none" baseline="0" sz="23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marR="0" indent="0" marL="91440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trike="noStrike" u="none" b="0" cap="none" baseline="0" sz="21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marR="0" indent="0" marL="137160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trike="noStrike" u="none" b="0" cap="none" baseline="0" sz="19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marR="0" indent="0" marL="182880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R="0" indent="0" marL="2286000">
              <a:spcBef>
                <a:spcPts val="350"/>
              </a:spcBef>
              <a:buClr>
                <a:schemeClr val="accent3"/>
              </a:buClr>
              <a:buFont typeface="Arial"/>
              <a:buNone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R="0" indent="0" marL="2743200">
              <a:spcBef>
                <a:spcPts val="350"/>
              </a:spcBef>
              <a:buClr>
                <a:schemeClr val="accent3"/>
              </a:buClr>
              <a:buFont typeface="Arial"/>
              <a:buNone/>
              <a:defRPr strike="noStrike" u="none" b="0" cap="none" baseline="0" sz="1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R="0" indent="0" marL="3200400">
              <a:spcBef>
                <a:spcPts val="350"/>
              </a:spcBef>
              <a:buClr>
                <a:schemeClr val="accent3"/>
              </a:buClr>
              <a:buFont typeface="Arial"/>
              <a:buNone/>
              <a:defRPr strike="noStrike" u="none" b="0" cap="none" baseline="0" sz="1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R="0" indent="0" marL="3657600">
              <a:spcBef>
                <a:spcPts val="350"/>
              </a:spcBef>
              <a:buClr>
                <a:schemeClr val="accent3"/>
              </a:buClr>
              <a:buFont typeface="Arial"/>
              <a:buNone/>
              <a:defRPr strike="noStrike" u="none" b="0" cap="none" baseline="0" sz="1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secHead" type="secHead">
  <p:cSld name="secHead"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1059712" x="722375"/>
            <a:ext cy="18288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>
              <a:buNone/>
              <a:defRPr b="1" cap="none" baseline="0" sz="48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2931711" x="3922712"/>
            <a:ext cy="1454888" cx="4572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0" marL="0">
              <a:buClr>
                <a:schemeClr val="lt1"/>
              </a:buClr>
              <a:buNone/>
              <a:defRPr sz="2300">
                <a:solidFill>
                  <a:schemeClr val="lt1"/>
                </a:solidFill>
              </a:defRPr>
            </a:lvl1pPr>
            <a:lvl2pPr rtl="0">
              <a:buClr>
                <a:srgbClr val="888888"/>
              </a:buClr>
              <a:buNone/>
              <a:defRPr sz="1800">
                <a:solidFill>
                  <a:srgbClr val="888888"/>
                </a:solidFill>
              </a:defRPr>
            </a:lvl2pPr>
            <a:lvl3pPr rtl="0">
              <a:buClr>
                <a:srgbClr val="888888"/>
              </a:buClr>
              <a:buNone/>
              <a:defRPr sz="1600">
                <a:solidFill>
                  <a:srgbClr val="888888"/>
                </a:solidFill>
              </a:defRPr>
            </a:lvl3pPr>
            <a:lvl4pPr rtl="0"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4pPr>
            <a:lvl5pPr rtl="0"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Obj" type="twoObj">
  <p:cSld name="twoObj"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 txBox="1"/>
          <p:nvPr>
            <p:ph idx="1" type="body"/>
          </p:nvPr>
        </p:nvSpPr>
        <p:spPr>
          <a:xfrm>
            <a:off y="1481328" x="457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2" type="body"/>
          </p:nvPr>
        </p:nvSpPr>
        <p:spPr>
          <a:xfrm>
            <a:off y="1481328" x="4648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75" name="Shape 7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lt2"/>
                </a:solidFill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lt2"/>
                </a:solidFill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lt2"/>
                </a:solidFill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lt2"/>
                </a:solidFill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lt2"/>
                </a:solidFill>
              </a:defRPr>
            </a:lvl5pPr>
            <a:lvl6pPr algn="l" rtl="0" marL="45720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lt2"/>
                </a:solidFill>
              </a:defRPr>
            </a:lvl6pPr>
            <a:lvl7pPr algn="l" rtl="0" marL="91440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lt2"/>
                </a:solidFill>
              </a:defRPr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lt2"/>
                </a:solidFill>
              </a:defRPr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TxTwoObj" type="twoTxTwoObj">
  <p:cSld name="twoTxTwoObj"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y="27305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5410200" x="457200"/>
            <a:ext cy="762000" cx="4040187"/>
          </a:xfrm>
          <a:prstGeom prst="rect">
            <a:avLst/>
          </a:prstGeom>
          <a:solidFill>
            <a:schemeClr val="accent1"/>
          </a:solidFill>
          <a:ln w="9650" cap="flat">
            <a:solidFill>
              <a:schemeClr val="accent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91425" rIns="91425" lIns="91425" tIns="91425" anchor="ctr" anchorCtr="0"/>
          <a:lstStyle>
            <a:lvl1pPr rtl="0" indent="0" marL="0">
              <a:buClr>
                <a:schemeClr val="lt1"/>
              </a:buClr>
              <a:buNone/>
              <a:defRPr b="0" sz="2400">
                <a:solidFill>
                  <a:schemeClr val="lt1"/>
                </a:solidFill>
              </a:defRPr>
            </a:lvl1pPr>
            <a:lvl2pPr rtl="0">
              <a:buNone/>
              <a:defRPr b="1" sz="2000"/>
            </a:lvl2pPr>
            <a:lvl3pPr rtl="0">
              <a:buNone/>
              <a:defRPr b="1" sz="1800"/>
            </a:lvl3pPr>
            <a:lvl4pPr rtl="0">
              <a:buNone/>
              <a:defRPr b="1" sz="1600"/>
            </a:lvl4pPr>
            <a:lvl5pPr rtl="0">
              <a:buNone/>
              <a:defRPr b="1" sz="1600"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2" type="body"/>
          </p:nvPr>
        </p:nvSpPr>
        <p:spPr>
          <a:xfrm>
            <a:off y="5410200" x="4645026"/>
            <a:ext cy="762000" cx="4041774"/>
          </a:xfrm>
          <a:prstGeom prst="rect">
            <a:avLst/>
          </a:prstGeom>
          <a:solidFill>
            <a:schemeClr val="accent1"/>
          </a:solidFill>
          <a:ln w="9650" cap="flat">
            <a:solidFill>
              <a:schemeClr val="accent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91425" rIns="91425" lIns="91425" tIns="91425" anchor="ctr" anchorCtr="0"/>
          <a:lstStyle>
            <a:lvl1pPr rtl="0" indent="0" marL="0">
              <a:buClr>
                <a:schemeClr val="lt1"/>
              </a:buClr>
              <a:buNone/>
              <a:defRPr b="0" sz="2400">
                <a:solidFill>
                  <a:schemeClr val="lt1"/>
                </a:solidFill>
              </a:defRPr>
            </a:lvl1pPr>
            <a:lvl2pPr rtl="0">
              <a:buNone/>
              <a:defRPr b="1" sz="2000"/>
            </a:lvl2pPr>
            <a:lvl3pPr rtl="0">
              <a:buNone/>
              <a:defRPr b="1" sz="1800"/>
            </a:lvl3pPr>
            <a:lvl4pPr rtl="0">
              <a:buNone/>
              <a:defRPr b="1" sz="1600"/>
            </a:lvl4pPr>
            <a:lvl5pPr rtl="0">
              <a:buNone/>
              <a:defRPr b="1" sz="1600"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3" type="body"/>
          </p:nvPr>
        </p:nvSpPr>
        <p:spPr>
          <a:xfrm>
            <a:off y="1444294" x="457200"/>
            <a:ext cy="3941762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87" name="Shape 87"/>
          <p:cNvSpPr txBox="1"/>
          <p:nvPr>
            <p:ph idx="4" type="body"/>
          </p:nvPr>
        </p:nvSpPr>
        <p:spPr>
          <a:xfrm>
            <a:off y="1444294" x="4645025"/>
            <a:ext cy="3941762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lt2"/>
                </a:solidFill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lt2"/>
                </a:solidFill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lt2"/>
                </a:solidFill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lt2"/>
                </a:solidFill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lt2"/>
                </a:solidFill>
              </a:defRPr>
            </a:lvl5pPr>
            <a:lvl6pPr algn="l" rtl="0" marL="45720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lt2"/>
                </a:solidFill>
              </a:defRPr>
            </a:lvl6pPr>
            <a:lvl7pPr algn="l" rtl="0" marL="91440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lt2"/>
                </a:solidFill>
              </a:defRPr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lt2"/>
                </a:solidFill>
              </a:defRPr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 b="1" sz="41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media/image00.png" Type="http://schemas.openxmlformats.org/officeDocument/2006/relationships/image" Id="rId2"/><Relationship Target="../media/image01.png" Type="http://schemas.openxmlformats.org/officeDocument/2006/relationships/image" Id="rId1"/><Relationship Target="../slideLayouts/slideLayout2.xml" Type="http://schemas.openxmlformats.org/officeDocument/2006/relationships/slideLayout" Id="rId4"/><Relationship Target="../slideLayouts/slideLayout1.xml" Type="http://schemas.openxmlformats.org/officeDocument/2006/relationships/slideLayout" Id="rId3"/><Relationship Target="../slideLayouts/slideLayout4.xml" Type="http://schemas.openxmlformats.org/officeDocument/2006/relationships/slideLayout" Id="rId6"/><Relationship Target="../slideLayouts/slideLayout3.xml" Type="http://schemas.openxmlformats.org/officeDocument/2006/relationships/slideLayout" Id="rId5"/><Relationship Target="../theme/theme10.xml" Type="http://schemas.openxmlformats.org/officeDocument/2006/relationships/theme" Id="rId7"/></Relationships>
</file>

<file path=ppt/slideMasters/_rels/slideMaster2.xml.rels><?xml version="1.0" encoding="UTF-8" standalone="yes"?><Relationships xmlns="http://schemas.openxmlformats.org/package/2006/relationships"><Relationship Target="../media/image02.png" Type="http://schemas.openxmlformats.org/officeDocument/2006/relationships/image" Id="rId2"/><Relationship Target="../media/image03.png" Type="http://schemas.openxmlformats.org/officeDocument/2006/relationships/image" Id="rId1"/><Relationship Target="../theme/theme7.xml" Type="http://schemas.openxmlformats.org/officeDocument/2006/relationships/theme" Id="rId4"/><Relationship Target="../slideLayouts/slideLayout5.xml" Type="http://schemas.openxmlformats.org/officeDocument/2006/relationships/slideLayout" Id="rId3"/></Relationships>
</file>

<file path=ppt/slideMasters/_rels/slideMaster3.xml.rels><?xml version="1.0" encoding="UTF-8" standalone="yes"?><Relationships xmlns="http://schemas.openxmlformats.org/package/2006/relationships"><Relationship Target="../media/image01.png" Type="http://schemas.openxmlformats.org/officeDocument/2006/relationships/image" Id="rId2"/><Relationship Target="../media/image04.jpg" Type="http://schemas.openxmlformats.org/officeDocument/2006/relationships/image" Id="rId1"/><Relationship Target="../slideLayouts/slideLayout6.xml" Type="http://schemas.openxmlformats.org/officeDocument/2006/relationships/slideLayout" Id="rId4"/><Relationship Target="../media/image00.png" Type="http://schemas.openxmlformats.org/officeDocument/2006/relationships/image" Id="rId3"/><Relationship Target="../theme/theme6.xml" Type="http://schemas.openxmlformats.org/officeDocument/2006/relationships/theme" Id="rId5"/></Relationships>
</file>

<file path=ppt/slideMasters/_rels/slideMaster4.xml.rels><?xml version="1.0" encoding="UTF-8" standalone="yes"?><Relationships xmlns="http://schemas.openxmlformats.org/package/2006/relationships"><Relationship Target="../media/image01.png" Type="http://schemas.openxmlformats.org/officeDocument/2006/relationships/image" Id="rId2"/><Relationship Target="../media/image04.jpg" Type="http://schemas.openxmlformats.org/officeDocument/2006/relationships/image" Id="rId1"/><Relationship Target="../slideLayouts/slideLayout7.xml" Type="http://schemas.openxmlformats.org/officeDocument/2006/relationships/slideLayout" Id="rId4"/><Relationship Target="../media/image00.png" Type="http://schemas.openxmlformats.org/officeDocument/2006/relationships/image" Id="rId3"/><Relationship Target="../theme/theme2.xml" Type="http://schemas.openxmlformats.org/officeDocument/2006/relationships/theme" Id="rId5"/></Relationships>
</file>

<file path=ppt/slideMasters/_rels/slideMaster5.xml.rels><?xml version="1.0" encoding="UTF-8" standalone="yes"?><Relationships xmlns="http://schemas.openxmlformats.org/package/2006/relationships"><Relationship Target="../slideLayouts/slideLayout8.xml" Type="http://schemas.openxmlformats.org/officeDocument/2006/relationships/slideLayout" Id="rId2"/><Relationship Target="../media/image05.jpg" Type="http://schemas.openxmlformats.org/officeDocument/2006/relationships/image" Id="rId1"/><Relationship Target="../theme/theme4.xml" Type="http://schemas.openxmlformats.org/officeDocument/2006/relationships/theme" Id="rId3"/></Relationships>
</file>

<file path=ppt/slideMasters/_rels/slideMaster6.xml.rels><?xml version="1.0" encoding="UTF-8" standalone="yes"?><Relationships xmlns="http://schemas.openxmlformats.org/package/2006/relationships"><Relationship Target="../media/image01.png" Type="http://schemas.openxmlformats.org/officeDocument/2006/relationships/image" Id="rId2"/><Relationship Target="../media/image04.jpg" Type="http://schemas.openxmlformats.org/officeDocument/2006/relationships/image" Id="rId1"/><Relationship Target="../slideLayouts/slideLayout9.xml" Type="http://schemas.openxmlformats.org/officeDocument/2006/relationships/slideLayout" Id="rId4"/><Relationship Target="../media/image00.png" Type="http://schemas.openxmlformats.org/officeDocument/2006/relationships/image" Id="rId3"/><Relationship Target="../theme/theme9.xml" Type="http://schemas.openxmlformats.org/officeDocument/2006/relationships/theme" Id="rId5"/></Relationships>
</file>

<file path=ppt/slideMasters/_rels/slideMaster7.xml.rels><?xml version="1.0" encoding="UTF-8" standalone="yes"?><Relationships xmlns="http://schemas.openxmlformats.org/package/2006/relationships"><Relationship Target="../slideLayouts/slideLayout10.xml" Type="http://schemas.openxmlformats.org/officeDocument/2006/relationships/slideLayout" Id="rId2"/><Relationship Target="../media/image05.jpg" Type="http://schemas.openxmlformats.org/officeDocument/2006/relationships/image" Id="rId1"/><Relationship Target="../theme/theme3.xml" Type="http://schemas.openxmlformats.org/officeDocument/2006/relationships/theme" Id="rId3"/></Relationships>
</file>

<file path=ppt/slideMasters/_rels/slideMaster8.xml.rels><?xml version="1.0" encoding="UTF-8" standalone="yes"?><Relationships xmlns="http://schemas.openxmlformats.org/package/2006/relationships"><Relationship Target="../media/image01.png" Type="http://schemas.openxmlformats.org/officeDocument/2006/relationships/image" Id="rId2"/><Relationship Target="../media/image04.jpg" Type="http://schemas.openxmlformats.org/officeDocument/2006/relationships/image" Id="rId1"/><Relationship Target="../slideLayouts/slideLayout11.xml" Type="http://schemas.openxmlformats.org/officeDocument/2006/relationships/slideLayout" Id="rId4"/><Relationship Target="../media/image00.png" Type="http://schemas.openxmlformats.org/officeDocument/2006/relationships/image" Id="rId3"/><Relationship Target="../theme/theme1.xml" Type="http://schemas.openxmlformats.org/officeDocument/2006/relationships/theme" Id="rId5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/>
          <p:nvPr/>
        </p:nvSpPr>
        <p:spPr>
          <a:xfrm>
            <a:off y="5945187" x="500062"/>
            <a:ext cy="920750" cx="4940300"/>
          </a:xfrm>
          <a:custGeom>
            <a:pathLst>
              <a:path w="7485" extrusionOk="0" h="337">
                <a:moveTo>
                  <a:pt y="2" x="0"/>
                </a:moveTo>
                <a:lnTo>
                  <a:pt y="337" x="7485"/>
                </a:lnTo>
                <a:lnTo>
                  <a:pt y="337" x="5558"/>
                </a:lnTo>
                <a:lnTo>
                  <a:pt y="0" x="1"/>
                </a:lnTo>
              </a:path>
            </a:pathLst>
          </a:custGeom>
          <a:solidFill>
            <a:srgbClr val="B8E7A1">
              <a:alpha val="39607"/>
            </a:srgbClr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6" name="Shape 6"/>
          <p:cNvSpPr/>
          <p:nvPr/>
        </p:nvSpPr>
        <p:spPr>
          <a:xfrm>
            <a:off y="5938837" x="485775"/>
            <a:ext cy="933450" cx="3690937"/>
          </a:xfrm>
          <a:custGeom>
            <a:pathLst>
              <a:path w="5591" extrusionOk="0" h="588">
                <a:moveTo>
                  <a:pt y="0" x="0"/>
                </a:moveTo>
                <a:lnTo>
                  <a:pt y="585" x="5591"/>
                </a:lnTo>
                <a:lnTo>
                  <a:pt y="588" x="4415"/>
                </a:lnTo>
                <a:lnTo>
                  <a:pt y="4" x="12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grpSp>
        <p:nvGrpSpPr>
          <p:cNvPr id="7" name="Shape 7"/>
          <p:cNvGrpSpPr/>
          <p:nvPr/>
        </p:nvGrpSpPr>
        <p:grpSpPr>
          <a:xfrm>
            <a:off y="5784850" x="-12700"/>
            <a:ext cy="1092199" cx="3414712"/>
            <a:chOff y="5784850" x="-12700"/>
            <a:chExt cy="1092199" cx="3414712"/>
          </a:xfrm>
        </p:grpSpPr>
        <p:sp>
          <p:nvSpPr>
            <p:cNvPr id="8" name="Shape 8"/>
            <p:cNvSpPr/>
            <p:nvPr/>
          </p:nvSpPr>
          <p:spPr>
            <a:xfrm>
              <a:off y="5784850" x="-12700"/>
              <a:ext cy="1092199" cx="3414712"/>
            </a:xfrm>
            <a:prstGeom prst="rect">
              <a:avLst/>
            </a:prstGeom>
            <a:blipFill>
              <a:blip r:embed="rId1"/>
              <a:stretch>
                <a:fillRect/>
              </a:stretch>
            </a:blipFill>
          </p:spPr>
        </p:sp>
        <p:sp>
          <p:nvSpPr>
            <p:cNvPr id="9" name="Shape 9"/>
            <p:cNvSpPr txBox="1"/>
            <p:nvPr/>
          </p:nvSpPr>
          <p:spPr>
            <a:xfrm>
              <a:off y="6421437" x="277812"/>
              <a:ext cy="360362" cx="1700212"/>
            </a:xfrm>
            <a:prstGeom prst="rect">
              <a:avLst/>
            </a:prstGeom>
            <a:noFill/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10" name="Shape 10"/>
          <p:cNvSpPr/>
          <p:nvPr/>
        </p:nvSpPr>
        <p:spPr>
          <a:xfrm>
            <a:off y="5772150" x="-19050"/>
            <a:ext cy="1109662" cx="342106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45720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91440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137160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182880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481137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93675" marL="365125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trike="noStrike" u="none" b="0" cap="none" baseline="0" sz="27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-150812" marL="620713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trike="noStrike" u="none" b="0" cap="none" baseline="0" sz="23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-157162" marL="858838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trike="noStrike" u="none" b="0" cap="none" baseline="0" sz="21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-155575" marL="114300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trike="noStrike" u="none" b="0" cap="none" baseline="0" sz="19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-158750" marL="137160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-158750" marL="1600200">
              <a:spcBef>
                <a:spcPts val="350"/>
              </a:spcBef>
              <a:buClr>
                <a:schemeClr val="accent3"/>
              </a:buClr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-168275" marL="1828800">
              <a:spcBef>
                <a:spcPts val="350"/>
              </a:spcBef>
              <a:buClr>
                <a:schemeClr val="accent3"/>
              </a:buClr>
              <a:buFont typeface="Arial"/>
              <a:buChar char="•"/>
              <a:defRPr strike="noStrike" u="none" b="0" cap="none" baseline="0" sz="1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-168275" marL="2057400">
              <a:spcBef>
                <a:spcPts val="350"/>
              </a:spcBef>
              <a:buClr>
                <a:schemeClr val="accent3"/>
              </a:buClr>
              <a:buFont typeface="Arial"/>
              <a:buChar char="•"/>
              <a:defRPr strike="noStrike" u="none" b="0" cap="none" baseline="0" sz="1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-168275" marL="2286000">
              <a:spcBef>
                <a:spcPts val="350"/>
              </a:spcBef>
              <a:buClr>
                <a:schemeClr val="accent3"/>
              </a:buClr>
              <a:buFont typeface="Arial"/>
              <a:buChar char="•"/>
              <a:defRPr strike="noStrike" u="none" b="0" cap="none" baseline="0" sz="1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>
            <a:off y="6408737" x="6727825"/>
            <a:ext cy="365125" cx="19192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 strike="noStrike" u="none" b="0" cap="none" baseline="0" sz="1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>
            <a:off y="6408737" x="4379912"/>
            <a:ext cy="365125" cx="235108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y="6408737" x="8647111"/>
            <a:ext cy="365125" cx="36671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defRPr strike="noStrike" u="none" b="0" cap="none" baseline="0" sz="1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3"/>
    <p:sldLayoutId id="2147483649" r:id="rId4"/>
    <p:sldLayoutId id="2147483650" r:id="rId5"/>
    <p:sldLayoutId id="2147483651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/>
        </p:nvSpPr>
        <p:spPr>
          <a:xfrm>
            <a:off y="4664075" x="0"/>
            <a:ext cy="0" cx="9150350"/>
          </a:xfrm>
          <a:prstGeom prst="rtTriangle">
            <a:avLst/>
          </a:prstGeom>
          <a:gradFill>
            <a:gsLst>
              <a:gs pos="0">
                <a:srgbClr val="4AA400"/>
              </a:gs>
              <a:gs pos="55000">
                <a:srgbClr val="8DF24D"/>
              </a:gs>
              <a:gs pos="55000">
                <a:srgbClr val="8DF24D"/>
              </a:gs>
              <a:gs pos="100000">
                <a:srgbClr val="4AA400"/>
              </a:gs>
            </a:gsLst>
            <a:lin ang="30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grpSp>
        <p:nvGrpSpPr>
          <p:cNvPr id="28" name="Shape 28"/>
          <p:cNvGrpSpPr/>
          <p:nvPr/>
        </p:nvGrpSpPr>
        <p:grpSpPr>
          <a:xfrm>
            <a:off y="4953000" x="-12192"/>
            <a:ext cy="1917191" cx="9162288"/>
            <a:chOff y="0" x="0"/>
            <a:chExt cy="2147483647" cx="2147483646"/>
          </a:xfrm>
        </p:grpSpPr>
        <p:sp>
          <p:nvSpPr>
            <p:cNvPr id="29" name="Shape 29"/>
            <p:cNvSpPr/>
            <p:nvPr/>
          </p:nvSpPr>
          <p:spPr>
            <a:xfrm>
              <a:off y="0" x="398381838"/>
              <a:ext cy="545905148" cx="1747672903"/>
            </a:xfrm>
            <a:custGeom>
              <a:pathLst>
                <a:path w="4697" extrusionOk="0" h="367">
                  <a:moveTo>
                    <a:pt y="0" x="4697"/>
                  </a:moveTo>
                  <a:lnTo>
                    <a:pt y="367" x="4697"/>
                  </a:lnTo>
                  <a:lnTo>
                    <a:pt y="218" x="0"/>
                  </a:lnTo>
                  <a:lnTo>
                    <a:pt y="0" x="4697"/>
                  </a:lnTo>
                  <a:close/>
                </a:path>
              </a:pathLst>
            </a:custGeom>
            <a:solidFill>
              <a:srgbClr val="B8E7A1">
                <a:alpha val="39607"/>
              </a:srgbClr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30" name="Shape 30"/>
            <p:cNvSpPr/>
            <p:nvPr/>
          </p:nvSpPr>
          <p:spPr>
            <a:xfrm>
              <a:off y="318824418" x="11302619"/>
              <a:ext cy="883054581" cx="2134752204"/>
            </a:xfrm>
            <a:custGeom>
              <a:pathLst>
                <a:path w="5760" extrusionOk="0" h="528">
                  <a:moveTo>
                    <a:pt y="0" x="0"/>
                  </a:moveTo>
                  <a:lnTo>
                    <a:pt y="0" x="5760"/>
                  </a:lnTo>
                  <a:lnTo>
                    <a:pt y="528" x="5760"/>
                  </a:lnTo>
                  <a:lnTo>
                    <a:pt y="0" x="48"/>
                  </a:lnTo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grpSp>
          <p:nvGrpSpPr>
            <p:cNvPr id="31" name="Shape 31"/>
            <p:cNvGrpSpPr/>
            <p:nvPr/>
          </p:nvGrpSpPr>
          <p:grpSpPr>
            <a:xfrm>
              <a:off y="44383138" x="1428940"/>
              <a:ext cy="2103100508" cx="2146054706"/>
              <a:chOff y="0" x="0"/>
              <a:chExt cy="2147483647" cx="2147483647"/>
            </a:xfrm>
          </p:grpSpPr>
          <p:sp>
            <p:nvSpPr>
              <p:cNvPr id="32" name="Shape 32"/>
              <p:cNvSpPr/>
              <p:nvPr/>
            </p:nvSpPr>
            <p:spPr>
              <a:xfrm>
                <a:off y="0" x="0"/>
                <a:ext cy="2147483647" cx="2147483647"/>
              </a:xfrm>
              <a:prstGeom prst="rect">
                <a:avLst/>
              </a:prstGeom>
              <a:blipFill>
                <a:blip r:embed="rId1"/>
                <a:stretch>
                  <a:fillRect/>
                </a:stretch>
              </a:blipFill>
            </p:spPr>
          </p:sp>
          <p:sp>
            <p:nvSpPr>
              <p:cNvPr id="33" name="Shape 33"/>
              <p:cNvSpPr txBox="1"/>
              <p:nvPr/>
            </p:nvSpPr>
            <p:spPr>
              <a:xfrm>
                <a:off y="9534511" x="1568127"/>
                <a:ext cy="0" cx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bIns="45700" rIns="91425" lIns="91425" tIns="45700" anchor="ctr" anchorCtr="0">
                <a:noAutofit/>
              </a:bodyPr>
              <a:lstStyle/>
              <a:p/>
            </p:txBody>
          </p:sp>
        </p:grpSp>
        <p:sp>
          <p:nvSpPr>
            <p:cNvPr id="34" name="Shape 34"/>
            <p:cNvSpPr/>
            <p:nvPr/>
          </p:nvSpPr>
          <p:spPr>
            <a:xfrm>
              <a:off y="37555630" x="0"/>
              <a:ext cy="914985504" cx="2147483527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</p:sp>
      </p:grpSp>
      <p:sp>
        <p:nvSpPr>
          <p:cNvPr id="35" name="Shape 3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45720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91440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137160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182880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1481137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93675" marL="365125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trike="noStrike" u="none" b="0" cap="none" baseline="0" sz="27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-150812" marL="620713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trike="noStrike" u="none" b="0" cap="none" baseline="0" sz="23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-157162" marL="858838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trike="noStrike" u="none" b="0" cap="none" baseline="0" sz="21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-155575" marL="114300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trike="noStrike" u="none" b="0" cap="none" baseline="0" sz="19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-158750" marL="137160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-158750" marL="1600200">
              <a:spcBef>
                <a:spcPts val="350"/>
              </a:spcBef>
              <a:buClr>
                <a:schemeClr val="accent3"/>
              </a:buClr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-168275" marL="1828800">
              <a:spcBef>
                <a:spcPts val="350"/>
              </a:spcBef>
              <a:buClr>
                <a:schemeClr val="accent3"/>
              </a:buClr>
              <a:buFont typeface="Arial"/>
              <a:buChar char="•"/>
              <a:defRPr strike="noStrike" u="none" b="0" cap="none" baseline="0" sz="1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-168275" marL="2057400">
              <a:spcBef>
                <a:spcPts val="350"/>
              </a:spcBef>
              <a:buClr>
                <a:schemeClr val="accent3"/>
              </a:buClr>
              <a:buFont typeface="Arial"/>
              <a:buChar char="•"/>
              <a:defRPr strike="noStrike" u="none" b="0" cap="none" baseline="0" sz="1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-168275" marL="2286000">
              <a:spcBef>
                <a:spcPts val="350"/>
              </a:spcBef>
              <a:buClr>
                <a:schemeClr val="accent3"/>
              </a:buClr>
              <a:buFont typeface="Arial"/>
              <a:buChar char="•"/>
              <a:defRPr strike="noStrike" u="none" b="0" cap="none" baseline="0" sz="1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y="6408737" x="6727825"/>
            <a:ext cy="365125" cx="19192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 strike="noStrike" u="none" b="0" cap="none" baseline="0" sz="10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y="6408737" x="4379912"/>
            <a:ext cy="365125" cx="235108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y="6408737" x="8647111"/>
            <a:ext cy="365125" cx="36671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defRPr strike="noStrike" u="none" b="0" cap="none" baseline="0" sz="10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2" r:id="rId3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/>
          <a:stretch>
            <a:fillRect/>
          </a:stretch>
        </a:blipFill>
      </p:bgPr>
    </p:bg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/>
        </p:nvSpPr>
        <p:spPr>
          <a:xfrm>
            <a:off y="5945187" x="500062"/>
            <a:ext cy="920750" cx="4940300"/>
          </a:xfrm>
          <a:custGeom>
            <a:pathLst>
              <a:path w="7485" extrusionOk="0" h="337">
                <a:moveTo>
                  <a:pt y="2" x="0"/>
                </a:moveTo>
                <a:lnTo>
                  <a:pt y="337" x="7485"/>
                </a:lnTo>
                <a:lnTo>
                  <a:pt y="337" x="5558"/>
                </a:lnTo>
                <a:lnTo>
                  <a:pt y="0" x="1"/>
                </a:lnTo>
              </a:path>
            </a:pathLst>
          </a:custGeom>
          <a:solidFill>
            <a:srgbClr val="B8E7A1">
              <a:alpha val="39607"/>
            </a:srgbClr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5" name="Shape 45"/>
          <p:cNvSpPr/>
          <p:nvPr/>
        </p:nvSpPr>
        <p:spPr>
          <a:xfrm>
            <a:off y="5938837" x="485775"/>
            <a:ext cy="933450" cx="3690937"/>
          </a:xfrm>
          <a:custGeom>
            <a:pathLst>
              <a:path w="5591" extrusionOk="0" h="588">
                <a:moveTo>
                  <a:pt y="0" x="0"/>
                </a:moveTo>
                <a:lnTo>
                  <a:pt y="585" x="5591"/>
                </a:lnTo>
                <a:lnTo>
                  <a:pt y="588" x="4415"/>
                </a:lnTo>
                <a:lnTo>
                  <a:pt y="4" x="12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grpSp>
        <p:nvGrpSpPr>
          <p:cNvPr id="46" name="Shape 46"/>
          <p:cNvGrpSpPr/>
          <p:nvPr/>
        </p:nvGrpSpPr>
        <p:grpSpPr>
          <a:xfrm>
            <a:off y="5784850" x="-12700"/>
            <a:ext cy="1092199" cx="3414712"/>
            <a:chOff y="5784850" x="-12700"/>
            <a:chExt cy="1092199" cx="3414712"/>
          </a:xfrm>
        </p:grpSpPr>
        <p:sp>
          <p:nvSpPr>
            <p:cNvPr id="47" name="Shape 47"/>
            <p:cNvSpPr/>
            <p:nvPr/>
          </p:nvSpPr>
          <p:spPr>
            <a:xfrm>
              <a:off y="5784850" x="-12700"/>
              <a:ext cy="1092199" cx="3414712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</p:sp>
        <p:sp>
          <p:nvSpPr>
            <p:cNvPr id="48" name="Shape 48"/>
            <p:cNvSpPr txBox="1"/>
            <p:nvPr/>
          </p:nvSpPr>
          <p:spPr>
            <a:xfrm>
              <a:off y="6421437" x="277812"/>
              <a:ext cy="360362" cx="1700212"/>
            </a:xfrm>
            <a:prstGeom prst="rect">
              <a:avLst/>
            </a:prstGeom>
            <a:noFill/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49" name="Shape 49"/>
          <p:cNvSpPr/>
          <p:nvPr/>
        </p:nvSpPr>
        <p:spPr>
          <a:xfrm>
            <a:off y="5772150" x="-19050"/>
            <a:ext cy="1109662" cx="342106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50" name="Shape 50"/>
          <p:cNvSpPr/>
          <p:nvPr/>
        </p:nvSpPr>
        <p:spPr>
          <a:xfrm>
            <a:off y="3005136" x="3636962"/>
            <a:ext cy="228600" cx="182561"/>
          </a:xfrm>
          <a:prstGeom prst="chevron">
            <a:avLst>
              <a:gd fmla="val 10800" name="adj"/>
            </a:avLst>
          </a:prstGeom>
          <a:gradFill>
            <a:gsLst>
              <a:gs pos="0">
                <a:srgbClr val="63B51E"/>
              </a:gs>
              <a:gs pos="72000">
                <a:srgbClr val="8EEB53"/>
              </a:gs>
              <a:gs pos="100000">
                <a:srgbClr val="A6EB81"/>
              </a:gs>
            </a:gsLst>
            <a:lin ang="16200000" scaled="0"/>
          </a:gradFill>
          <a:ln w="9525" cap="rnd">
            <a:solidFill>
              <a:srgbClr val="5C9929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51" name="Shape 51"/>
          <p:cNvSpPr/>
          <p:nvPr/>
        </p:nvSpPr>
        <p:spPr>
          <a:xfrm>
            <a:off y="3005136" x="3449637"/>
            <a:ext cy="228600" cx="184149"/>
          </a:xfrm>
          <a:prstGeom prst="chevron">
            <a:avLst>
              <a:gd fmla="val 10800" name="adj"/>
            </a:avLst>
          </a:prstGeom>
          <a:gradFill>
            <a:gsLst>
              <a:gs pos="0">
                <a:srgbClr val="63B51E"/>
              </a:gs>
              <a:gs pos="72000">
                <a:srgbClr val="8EEB53"/>
              </a:gs>
              <a:gs pos="100000">
                <a:srgbClr val="A6EB81"/>
              </a:gs>
            </a:gsLst>
            <a:lin ang="16200000" scaled="0"/>
          </a:gradFill>
          <a:ln w="9525" cap="rnd">
            <a:solidFill>
              <a:srgbClr val="5C9929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52" name="Shape 5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45720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91440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137160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182880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1481137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93675" marL="365125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trike="noStrike" u="none" b="0" cap="none" baseline="0" sz="27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-150812" marL="620713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trike="noStrike" u="none" b="0" cap="none" baseline="0" sz="23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-157162" marL="858838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trike="noStrike" u="none" b="0" cap="none" baseline="0" sz="21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-155575" marL="114300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trike="noStrike" u="none" b="0" cap="none" baseline="0" sz="19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-158750" marL="137160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-158750" marL="1600200">
              <a:spcBef>
                <a:spcPts val="350"/>
              </a:spcBef>
              <a:buClr>
                <a:schemeClr val="accent3"/>
              </a:buClr>
              <a:buFont typeface="Arial"/>
              <a:buChar char="•"/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-168275" marL="1828800">
              <a:spcBef>
                <a:spcPts val="350"/>
              </a:spcBef>
              <a:buClr>
                <a:schemeClr val="accent3"/>
              </a:buClr>
              <a:buFont typeface="Arial"/>
              <a:buChar char="•"/>
              <a:defRPr strike="noStrike" u="none" b="0" cap="none" baseline="0" sz="1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-168275" marL="2057400">
              <a:spcBef>
                <a:spcPts val="350"/>
              </a:spcBef>
              <a:buClr>
                <a:schemeClr val="accent3"/>
              </a:buClr>
              <a:buFont typeface="Arial"/>
              <a:buChar char="•"/>
              <a:defRPr strike="noStrike" u="none" b="0" cap="none" baseline="0" sz="1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-168275" marL="2286000">
              <a:spcBef>
                <a:spcPts val="350"/>
              </a:spcBef>
              <a:buClr>
                <a:schemeClr val="accent3"/>
              </a:buClr>
              <a:buFont typeface="Arial"/>
              <a:buChar char="•"/>
              <a:defRPr strike="noStrike" u="none" b="0" cap="none" baseline="0" sz="1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0" type="dt"/>
          </p:nvPr>
        </p:nvSpPr>
        <p:spPr>
          <a:xfrm>
            <a:off y="6408737" x="6727825"/>
            <a:ext cy="365125" cx="19192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 strike="noStrike" u="none" b="0" cap="none" baseline="0" sz="10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1" type="ftr"/>
          </p:nvPr>
        </p:nvSpPr>
        <p:spPr>
          <a:xfrm>
            <a:off y="6408737" x="4379912"/>
            <a:ext cy="365125" cx="235108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y="6408737" x="8647111"/>
            <a:ext cy="365125" cx="36671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defRPr strike="noStrike" u="none" b="0" cap="none" baseline="0" sz="10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3" r:id="rId4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/>
          <a:stretch>
            <a:fillRect/>
          </a:stretch>
        </a:blipFill>
      </p:bgPr>
    </p:bg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/>
        </p:nvSpPr>
        <p:spPr>
          <a:xfrm>
            <a:off y="5945187" x="500062"/>
            <a:ext cy="920750" cx="4940300"/>
          </a:xfrm>
          <a:custGeom>
            <a:pathLst>
              <a:path w="7485" extrusionOk="0" h="337">
                <a:moveTo>
                  <a:pt y="2" x="0"/>
                </a:moveTo>
                <a:lnTo>
                  <a:pt y="337" x="7485"/>
                </a:lnTo>
                <a:lnTo>
                  <a:pt y="337" x="5558"/>
                </a:lnTo>
                <a:lnTo>
                  <a:pt y="0" x="1"/>
                </a:lnTo>
              </a:path>
            </a:pathLst>
          </a:custGeom>
          <a:solidFill>
            <a:srgbClr val="B8E7A1">
              <a:alpha val="39607"/>
            </a:srgbClr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62" name="Shape 62"/>
          <p:cNvSpPr/>
          <p:nvPr/>
        </p:nvSpPr>
        <p:spPr>
          <a:xfrm>
            <a:off y="5938837" x="485775"/>
            <a:ext cy="933450" cx="3690937"/>
          </a:xfrm>
          <a:custGeom>
            <a:pathLst>
              <a:path w="5591" extrusionOk="0" h="588">
                <a:moveTo>
                  <a:pt y="0" x="0"/>
                </a:moveTo>
                <a:lnTo>
                  <a:pt y="585" x="5591"/>
                </a:lnTo>
                <a:lnTo>
                  <a:pt y="588" x="4415"/>
                </a:lnTo>
                <a:lnTo>
                  <a:pt y="4" x="12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grpSp>
        <p:nvGrpSpPr>
          <p:cNvPr id="63" name="Shape 63"/>
          <p:cNvGrpSpPr/>
          <p:nvPr/>
        </p:nvGrpSpPr>
        <p:grpSpPr>
          <a:xfrm>
            <a:off y="5784850" x="-12700"/>
            <a:ext cy="1092199" cx="3414712"/>
            <a:chOff y="5784850" x="-12700"/>
            <a:chExt cy="1092199" cx="3414712"/>
          </a:xfrm>
        </p:grpSpPr>
        <p:sp>
          <p:nvSpPr>
            <p:cNvPr id="64" name="Shape 64"/>
            <p:cNvSpPr/>
            <p:nvPr/>
          </p:nvSpPr>
          <p:spPr>
            <a:xfrm>
              <a:off y="5784850" x="-12700"/>
              <a:ext cy="1092199" cx="3414712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</p:sp>
        <p:sp>
          <p:nvSpPr>
            <p:cNvPr id="65" name="Shape 65"/>
            <p:cNvSpPr txBox="1"/>
            <p:nvPr/>
          </p:nvSpPr>
          <p:spPr>
            <a:xfrm>
              <a:off y="6421437" x="277812"/>
              <a:ext cy="360362" cx="1700212"/>
            </a:xfrm>
            <a:prstGeom prst="rect">
              <a:avLst/>
            </a:prstGeom>
            <a:noFill/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66" name="Shape 66"/>
          <p:cNvSpPr/>
          <p:nvPr/>
        </p:nvSpPr>
        <p:spPr>
          <a:xfrm>
            <a:off y="5772150" x="-19050"/>
            <a:ext cy="1109662" cx="342106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7" name="Shape 6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45720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91440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137160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182880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1481137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93675" marL="365125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trike="noStrike" u="none" b="0" cap="none" baseline="0" sz="27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-150812" marL="620713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trike="noStrike" u="none" b="0" cap="none" baseline="0" sz="23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-157162" marL="858838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trike="noStrike" u="none" b="0" cap="none" baseline="0" sz="21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-155575" marL="114300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trike="noStrike" u="none" b="0" cap="none" baseline="0" sz="19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-158750" marL="137160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-158750" marL="1600200">
              <a:spcBef>
                <a:spcPts val="350"/>
              </a:spcBef>
              <a:buClr>
                <a:schemeClr val="accent3"/>
              </a:buClr>
              <a:buFont typeface="Arial"/>
              <a:buChar char="•"/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-168275" marL="1828800">
              <a:spcBef>
                <a:spcPts val="350"/>
              </a:spcBef>
              <a:buClr>
                <a:schemeClr val="accent3"/>
              </a:buClr>
              <a:buFont typeface="Arial"/>
              <a:buChar char="•"/>
              <a:defRPr strike="noStrike" u="none" b="0" cap="none" baseline="0" sz="1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-168275" marL="2057400">
              <a:spcBef>
                <a:spcPts val="350"/>
              </a:spcBef>
              <a:buClr>
                <a:schemeClr val="accent3"/>
              </a:buClr>
              <a:buFont typeface="Arial"/>
              <a:buChar char="•"/>
              <a:defRPr strike="noStrike" u="none" b="0" cap="none" baseline="0" sz="1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-168275" marL="2286000">
              <a:spcBef>
                <a:spcPts val="350"/>
              </a:spcBef>
              <a:buClr>
                <a:schemeClr val="accent3"/>
              </a:buClr>
              <a:buFont typeface="Arial"/>
              <a:buChar char="•"/>
              <a:defRPr strike="noStrike" u="none" b="0" cap="none" baseline="0" sz="1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y="6408737" x="6727825"/>
            <a:ext cy="365125" cx="19192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 strike="noStrike" u="none" b="0" cap="none" baseline="0" sz="10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y="6408737" x="4379912"/>
            <a:ext cy="365125" cx="235108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y="6408737" x="8647111"/>
            <a:ext cy="365125" cx="36671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defRPr strike="noStrike" u="none" b="0" cap="none" baseline="0" sz="10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4" r:id="rId4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/>
          <a:stretch>
            <a:fillRect/>
          </a:stretch>
        </a:blipFill>
      </p:bgPr>
    </p:bg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45720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91440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137160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182880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1481137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93675" marL="365125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trike="noStrike" u="none" b="0" cap="none" baseline="0" sz="27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-150812" marL="620713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trike="noStrike" u="none" b="0" cap="none" baseline="0" sz="23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-157162" marL="858838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trike="noStrike" u="none" b="0" cap="none" baseline="0" sz="21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-155575" marL="114300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trike="noStrike" u="none" b="0" cap="none" baseline="0" sz="19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-158750" marL="137160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-158750" marL="1600200">
              <a:spcBef>
                <a:spcPts val="350"/>
              </a:spcBef>
              <a:buClr>
                <a:schemeClr val="accent3"/>
              </a:buClr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-168275" marL="1828800">
              <a:spcBef>
                <a:spcPts val="350"/>
              </a:spcBef>
              <a:buClr>
                <a:schemeClr val="accent3"/>
              </a:buClr>
              <a:buFont typeface="Arial"/>
              <a:buChar char="•"/>
              <a:defRPr strike="noStrike" u="none" b="0" cap="none" baseline="0" sz="1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-168275" marL="2057400">
              <a:spcBef>
                <a:spcPts val="350"/>
              </a:spcBef>
              <a:buClr>
                <a:schemeClr val="accent3"/>
              </a:buClr>
              <a:buFont typeface="Arial"/>
              <a:buChar char="•"/>
              <a:defRPr strike="noStrike" u="none" b="0" cap="none" baseline="0" sz="1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-168275" marL="2286000">
              <a:spcBef>
                <a:spcPts val="350"/>
              </a:spcBef>
              <a:buClr>
                <a:schemeClr val="accent3"/>
              </a:buClr>
              <a:buFont typeface="Arial"/>
              <a:buChar char="•"/>
              <a:defRPr strike="noStrike" u="none" b="0" cap="none" baseline="0" sz="1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0" type="dt"/>
          </p:nvPr>
        </p:nvSpPr>
        <p:spPr>
          <a:xfrm>
            <a:off y="6408737" x="6727825"/>
            <a:ext cy="365125" cx="19192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 strike="noStrike" u="none" b="0" cap="none" baseline="0" sz="1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1" type="ftr"/>
          </p:nvPr>
        </p:nvSpPr>
        <p:spPr>
          <a:xfrm>
            <a:off y="6408737" x="4379912"/>
            <a:ext cy="365125" cx="235108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y="6408737" x="8647111"/>
            <a:ext cy="365125" cx="36671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defRPr strike="noStrike" u="none" b="0" cap="none" baseline="0" sz="1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5" r:id="rId2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/>
          <a:stretch>
            <a:fillRect/>
          </a:stretch>
        </a:blipFill>
      </p:bgPr>
    </p:bg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/>
        </p:nvSpPr>
        <p:spPr>
          <a:xfrm>
            <a:off y="5945187" x="500062"/>
            <a:ext cy="920750" cx="4940300"/>
          </a:xfrm>
          <a:custGeom>
            <a:pathLst>
              <a:path w="7485" extrusionOk="0" h="337">
                <a:moveTo>
                  <a:pt y="2" x="0"/>
                </a:moveTo>
                <a:lnTo>
                  <a:pt y="337" x="7485"/>
                </a:lnTo>
                <a:lnTo>
                  <a:pt y="337" x="5558"/>
                </a:lnTo>
                <a:lnTo>
                  <a:pt y="0" x="1"/>
                </a:lnTo>
              </a:path>
            </a:pathLst>
          </a:custGeom>
          <a:solidFill>
            <a:srgbClr val="B8E7A1">
              <a:alpha val="39607"/>
            </a:srgbClr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90" name="Shape 90"/>
          <p:cNvSpPr/>
          <p:nvPr/>
        </p:nvSpPr>
        <p:spPr>
          <a:xfrm>
            <a:off y="5938837" x="485775"/>
            <a:ext cy="933450" cx="3690937"/>
          </a:xfrm>
          <a:custGeom>
            <a:pathLst>
              <a:path w="5591" extrusionOk="0" h="588">
                <a:moveTo>
                  <a:pt y="0" x="0"/>
                </a:moveTo>
                <a:lnTo>
                  <a:pt y="585" x="5591"/>
                </a:lnTo>
                <a:lnTo>
                  <a:pt y="588" x="4415"/>
                </a:lnTo>
                <a:lnTo>
                  <a:pt y="4" x="12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grpSp>
        <p:nvGrpSpPr>
          <p:cNvPr id="91" name="Shape 91"/>
          <p:cNvGrpSpPr/>
          <p:nvPr/>
        </p:nvGrpSpPr>
        <p:grpSpPr>
          <a:xfrm>
            <a:off y="5784850" x="-12700"/>
            <a:ext cy="1092199" cx="3414712"/>
            <a:chOff y="5784850" x="-12700"/>
            <a:chExt cy="1092199" cx="3414712"/>
          </a:xfrm>
        </p:grpSpPr>
        <p:sp>
          <p:nvSpPr>
            <p:cNvPr id="92" name="Shape 92"/>
            <p:cNvSpPr/>
            <p:nvPr/>
          </p:nvSpPr>
          <p:spPr>
            <a:xfrm>
              <a:off y="5784850" x="-12700"/>
              <a:ext cy="1092199" cx="3414712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</p:sp>
        <p:sp>
          <p:nvSpPr>
            <p:cNvPr id="93" name="Shape 93"/>
            <p:cNvSpPr txBox="1"/>
            <p:nvPr/>
          </p:nvSpPr>
          <p:spPr>
            <a:xfrm>
              <a:off y="6421437" x="277812"/>
              <a:ext cy="360362" cx="1700212"/>
            </a:xfrm>
            <a:prstGeom prst="rect">
              <a:avLst/>
            </a:prstGeom>
            <a:noFill/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94" name="Shape 94"/>
          <p:cNvSpPr/>
          <p:nvPr/>
        </p:nvSpPr>
        <p:spPr>
          <a:xfrm>
            <a:off y="5772150" x="-19050"/>
            <a:ext cy="1109662" cx="342106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95" name="Shape 9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45720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91440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137160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182880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1481137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93675" marL="365125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trike="noStrike" u="none" b="0" cap="none" baseline="0" sz="27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-150812" marL="620713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trike="noStrike" u="none" b="0" cap="none" baseline="0" sz="23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-157162" marL="858838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trike="noStrike" u="none" b="0" cap="none" baseline="0" sz="21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-155575" marL="114300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trike="noStrike" u="none" b="0" cap="none" baseline="0" sz="19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-158750" marL="137160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-158750" marL="1600200">
              <a:spcBef>
                <a:spcPts val="350"/>
              </a:spcBef>
              <a:buClr>
                <a:schemeClr val="accent3"/>
              </a:buClr>
              <a:buFont typeface="Arial"/>
              <a:buChar char="•"/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-168275" marL="1828800">
              <a:spcBef>
                <a:spcPts val="350"/>
              </a:spcBef>
              <a:buClr>
                <a:schemeClr val="accent3"/>
              </a:buClr>
              <a:buFont typeface="Arial"/>
              <a:buChar char="•"/>
              <a:defRPr strike="noStrike" u="none" b="0" cap="none" baseline="0" sz="1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-168275" marL="2057400">
              <a:spcBef>
                <a:spcPts val="350"/>
              </a:spcBef>
              <a:buClr>
                <a:schemeClr val="accent3"/>
              </a:buClr>
              <a:buFont typeface="Arial"/>
              <a:buChar char="•"/>
              <a:defRPr strike="noStrike" u="none" b="0" cap="none" baseline="0" sz="1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-168275" marL="2286000">
              <a:spcBef>
                <a:spcPts val="350"/>
              </a:spcBef>
              <a:buClr>
                <a:schemeClr val="accent3"/>
              </a:buClr>
              <a:buFont typeface="Arial"/>
              <a:buChar char="•"/>
              <a:defRPr strike="noStrike" u="none" b="0" cap="none" baseline="0" sz="1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0" type="dt"/>
          </p:nvPr>
        </p:nvSpPr>
        <p:spPr>
          <a:xfrm>
            <a:off y="6408737" x="6727825"/>
            <a:ext cy="365125" cx="19192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 strike="noStrike" u="none" b="0" cap="none" baseline="0" sz="10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1" type="ftr"/>
          </p:nvPr>
        </p:nvSpPr>
        <p:spPr>
          <a:xfrm>
            <a:off y="6408737" x="4379912"/>
            <a:ext cy="365125" cx="235108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2" type="sldNum"/>
          </p:nvPr>
        </p:nvSpPr>
        <p:spPr>
          <a:xfrm>
            <a:off y="6408737" x="8647111"/>
            <a:ext cy="365125" cx="36671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defRPr strike="noStrike" u="none" b="0" cap="none" baseline="0" sz="10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6" r:id="rId4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/>
          <a:stretch>
            <a:fillRect/>
          </a:stretch>
        </a:blipFill>
      </p:bgPr>
    </p:bg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45720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91440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137160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182880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1481137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93675" marL="365125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trike="noStrike" u="none" b="0" cap="none" baseline="0" sz="27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-150812" marL="620713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trike="noStrike" u="none" b="0" cap="none" baseline="0" sz="23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-157162" marL="858838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trike="noStrike" u="none" b="0" cap="none" baseline="0" sz="21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-155575" marL="114300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trike="noStrike" u="none" b="0" cap="none" baseline="0" sz="19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-158750" marL="137160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-158750" marL="1600200">
              <a:spcBef>
                <a:spcPts val="350"/>
              </a:spcBef>
              <a:buClr>
                <a:schemeClr val="accent3"/>
              </a:buClr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-168275" marL="1828800">
              <a:spcBef>
                <a:spcPts val="350"/>
              </a:spcBef>
              <a:buClr>
                <a:schemeClr val="accent3"/>
              </a:buClr>
              <a:buFont typeface="Arial"/>
              <a:buChar char="•"/>
              <a:defRPr strike="noStrike" u="none" b="0" cap="none" baseline="0" sz="1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-168275" marL="2057400">
              <a:spcBef>
                <a:spcPts val="350"/>
              </a:spcBef>
              <a:buClr>
                <a:schemeClr val="accent3"/>
              </a:buClr>
              <a:buFont typeface="Arial"/>
              <a:buChar char="•"/>
              <a:defRPr strike="noStrike" u="none" b="0" cap="none" baseline="0" sz="1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-168275" marL="2286000">
              <a:spcBef>
                <a:spcPts val="350"/>
              </a:spcBef>
              <a:buClr>
                <a:schemeClr val="accent3"/>
              </a:buClr>
              <a:buFont typeface="Arial"/>
              <a:buChar char="•"/>
              <a:defRPr strike="noStrike" u="none" b="0" cap="none" baseline="0" sz="1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0" type="dt"/>
          </p:nvPr>
        </p:nvSpPr>
        <p:spPr>
          <a:xfrm>
            <a:off y="6408737" x="6727825"/>
            <a:ext cy="365125" cx="19192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 strike="noStrike" u="none" b="0" cap="none" baseline="0" sz="1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06" name="Shape 106"/>
          <p:cNvSpPr txBox="1"/>
          <p:nvPr>
            <p:ph idx="11" type="ftr"/>
          </p:nvPr>
        </p:nvSpPr>
        <p:spPr>
          <a:xfrm>
            <a:off y="6408737" x="4379912"/>
            <a:ext cy="365125" cx="235108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7" name="Shape 107"/>
          <p:cNvSpPr txBox="1"/>
          <p:nvPr>
            <p:ph idx="12" type="sldNum"/>
          </p:nvPr>
        </p:nvSpPr>
        <p:spPr>
          <a:xfrm>
            <a:off y="6408737" x="8647111"/>
            <a:ext cy="365125" cx="36671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defRPr strike="noStrike" u="none" b="0" cap="none" baseline="0" sz="1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7" r:id="rId2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/>
          <a:stretch>
            <a:fillRect/>
          </a:stretch>
        </a:blipFill>
      </p:bgPr>
    </p:bg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/>
          <p:nvPr/>
        </p:nvSpPr>
        <p:spPr>
          <a:xfrm>
            <a:off y="5945187" x="500062"/>
            <a:ext cy="920750" cx="4940300"/>
          </a:xfrm>
          <a:custGeom>
            <a:pathLst>
              <a:path w="7485" extrusionOk="0" h="337">
                <a:moveTo>
                  <a:pt y="2" x="0"/>
                </a:moveTo>
                <a:lnTo>
                  <a:pt y="337" x="7485"/>
                </a:lnTo>
                <a:lnTo>
                  <a:pt y="337" x="5558"/>
                </a:lnTo>
                <a:lnTo>
                  <a:pt y="0" x="1"/>
                </a:lnTo>
              </a:path>
            </a:pathLst>
          </a:custGeom>
          <a:solidFill>
            <a:srgbClr val="B8E7A1">
              <a:alpha val="39607"/>
            </a:srgbClr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14" name="Shape 114"/>
          <p:cNvSpPr/>
          <p:nvPr/>
        </p:nvSpPr>
        <p:spPr>
          <a:xfrm>
            <a:off y="5938837" x="485775"/>
            <a:ext cy="933450" cx="3690937"/>
          </a:xfrm>
          <a:custGeom>
            <a:pathLst>
              <a:path w="5591" extrusionOk="0" h="588">
                <a:moveTo>
                  <a:pt y="0" x="0"/>
                </a:moveTo>
                <a:lnTo>
                  <a:pt y="585" x="5591"/>
                </a:lnTo>
                <a:lnTo>
                  <a:pt y="588" x="4415"/>
                </a:lnTo>
                <a:lnTo>
                  <a:pt y="4" x="12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grpSp>
        <p:nvGrpSpPr>
          <p:cNvPr id="115" name="Shape 115"/>
          <p:cNvGrpSpPr/>
          <p:nvPr/>
        </p:nvGrpSpPr>
        <p:grpSpPr>
          <a:xfrm>
            <a:off y="5784850" x="-12700"/>
            <a:ext cy="1092199" cx="3414712"/>
            <a:chOff y="5784850" x="-12700"/>
            <a:chExt cy="1092199" cx="3414712"/>
          </a:xfrm>
        </p:grpSpPr>
        <p:sp>
          <p:nvSpPr>
            <p:cNvPr id="116" name="Shape 116"/>
            <p:cNvSpPr/>
            <p:nvPr/>
          </p:nvSpPr>
          <p:spPr>
            <a:xfrm>
              <a:off y="5784850" x="-12700"/>
              <a:ext cy="1092199" cx="3414712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</p:sp>
        <p:sp>
          <p:nvSpPr>
            <p:cNvPr id="117" name="Shape 117"/>
            <p:cNvSpPr txBox="1"/>
            <p:nvPr/>
          </p:nvSpPr>
          <p:spPr>
            <a:xfrm>
              <a:off y="6421437" x="277812"/>
              <a:ext cy="360362" cx="1700212"/>
            </a:xfrm>
            <a:prstGeom prst="rect">
              <a:avLst/>
            </a:prstGeom>
            <a:noFill/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118" name="Shape 118"/>
          <p:cNvSpPr/>
          <p:nvPr/>
        </p:nvSpPr>
        <p:spPr>
          <a:xfrm>
            <a:off y="5772150" x="-19050"/>
            <a:ext cy="1109662" cx="342106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19" name="Shape 119"/>
          <p:cNvSpPr/>
          <p:nvPr/>
        </p:nvSpPr>
        <p:spPr>
          <a:xfrm>
            <a:off y="4987925" x="8664575"/>
            <a:ext cy="228600" cx="182561"/>
          </a:xfrm>
          <a:prstGeom prst="chevron">
            <a:avLst>
              <a:gd fmla="val 10800" name="adj"/>
            </a:avLst>
          </a:prstGeom>
          <a:gradFill>
            <a:gsLst>
              <a:gs pos="0">
                <a:srgbClr val="63B51E"/>
              </a:gs>
              <a:gs pos="72000">
                <a:srgbClr val="8EEB53"/>
              </a:gs>
              <a:gs pos="100000">
                <a:srgbClr val="A6EB81"/>
              </a:gs>
            </a:gsLst>
            <a:lin ang="16200000" scaled="0"/>
          </a:gradFill>
          <a:ln w="9525" cap="rnd">
            <a:solidFill>
              <a:srgbClr val="5C9929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20" name="Shape 120"/>
          <p:cNvSpPr/>
          <p:nvPr/>
        </p:nvSpPr>
        <p:spPr>
          <a:xfrm>
            <a:off y="4987925" x="8477250"/>
            <a:ext cy="228600" cx="182561"/>
          </a:xfrm>
          <a:prstGeom prst="chevron">
            <a:avLst>
              <a:gd fmla="val 10800" name="adj"/>
            </a:avLst>
          </a:prstGeom>
          <a:gradFill>
            <a:gsLst>
              <a:gs pos="0">
                <a:srgbClr val="63B51E"/>
              </a:gs>
              <a:gs pos="72000">
                <a:srgbClr val="8EEB53"/>
              </a:gs>
              <a:gs pos="100000">
                <a:srgbClr val="A6EB81"/>
              </a:gs>
            </a:gsLst>
            <a:lin ang="16200000" scaled="0"/>
          </a:gradFill>
          <a:ln w="9525" cap="rnd">
            <a:solidFill>
              <a:srgbClr val="5C9929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21" name="Shape 12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45720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91440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137160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1828800">
              <a:spcBef>
                <a:spcPts val="0"/>
              </a:spcBef>
              <a:spcAft>
                <a:spcPts val="0"/>
              </a:spcAft>
              <a:defRPr strike="noStrike" u="none" b="1" cap="none" baseline="0" sz="41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y="1481137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93675" marL="365125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trike="noStrike" u="none" b="0" cap="none" baseline="0" sz="27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-150812" marL="620713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trike="noStrike" u="none" b="0" cap="none" baseline="0" sz="23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-157162" marL="858838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trike="noStrike" u="none" b="0" cap="none" baseline="0" sz="21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-155575" marL="114300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trike="noStrike" u="none" b="0" cap="none" baseline="0" sz="19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-158750" marL="137160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-158750" marL="1600200">
              <a:spcBef>
                <a:spcPts val="350"/>
              </a:spcBef>
              <a:buClr>
                <a:schemeClr val="accent3"/>
              </a:buClr>
              <a:buFont typeface="Arial"/>
              <a:buChar char="•"/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-168275" marL="1828800">
              <a:spcBef>
                <a:spcPts val="350"/>
              </a:spcBef>
              <a:buClr>
                <a:schemeClr val="accent3"/>
              </a:buClr>
              <a:buFont typeface="Arial"/>
              <a:buChar char="•"/>
              <a:defRPr strike="noStrike" u="none" b="0" cap="none" baseline="0" sz="1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-168275" marL="2057400">
              <a:spcBef>
                <a:spcPts val="350"/>
              </a:spcBef>
              <a:buClr>
                <a:schemeClr val="accent3"/>
              </a:buClr>
              <a:buFont typeface="Arial"/>
              <a:buChar char="•"/>
              <a:defRPr strike="noStrike" u="none" b="0" cap="none" baseline="0" sz="1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-168275" marL="2286000">
              <a:spcBef>
                <a:spcPts val="350"/>
              </a:spcBef>
              <a:buClr>
                <a:schemeClr val="accent3"/>
              </a:buClr>
              <a:buFont typeface="Arial"/>
              <a:buChar char="•"/>
              <a:defRPr strike="noStrike" u="none" b="0" cap="none" baseline="0" sz="1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3" name="Shape 123"/>
          <p:cNvSpPr txBox="1"/>
          <p:nvPr>
            <p:ph idx="10" type="dt"/>
          </p:nvPr>
        </p:nvSpPr>
        <p:spPr>
          <a:xfrm>
            <a:off y="6408737" x="6727825"/>
            <a:ext cy="365125" cx="19192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 strike="noStrike" u="none" b="0" cap="none" baseline="0" sz="10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24" name="Shape 124"/>
          <p:cNvSpPr txBox="1"/>
          <p:nvPr>
            <p:ph idx="11" type="ftr"/>
          </p:nvPr>
        </p:nvSpPr>
        <p:spPr>
          <a:xfrm>
            <a:off y="6408737" x="4379912"/>
            <a:ext cy="365125" cx="235108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5" name="Shape 125"/>
          <p:cNvSpPr txBox="1"/>
          <p:nvPr>
            <p:ph idx="12" type="sldNum"/>
          </p:nvPr>
        </p:nvSpPr>
        <p:spPr>
          <a:xfrm>
            <a:off y="6408737" x="8647111"/>
            <a:ext cy="365125" cx="36671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defRPr strike="noStrike" u="none" b="0" cap="none" baseline="0" sz="10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8" r:id="rId4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5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 txBox="1"/>
          <p:nvPr>
            <p:ph type="ctrTitle"/>
          </p:nvPr>
        </p:nvSpPr>
        <p:spPr>
          <a:xfrm>
            <a:off y="1752600" x="685800"/>
            <a:ext cy="182976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4800" lang="et-EE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Kümnendmurdude ümardamine</a:t>
            </a:r>
          </a:p>
        </p:txBody>
      </p:sp>
      <p:sp>
        <p:nvSpPr>
          <p:cNvPr id="132" name="Shape 132"/>
          <p:cNvSpPr txBox="1"/>
          <p:nvPr>
            <p:ph idx="1" type="subTitle"/>
          </p:nvPr>
        </p:nvSpPr>
        <p:spPr>
          <a:xfrm>
            <a:off y="3611562" x="685800"/>
            <a:ext cy="1200150" cx="7772400"/>
          </a:xfrm>
          <a:prstGeom prst="rect">
            <a:avLst/>
          </a:prstGeom>
          <a:noFill/>
          <a:ln>
            <a:noFill/>
          </a:ln>
        </p:spPr>
        <p:txBody>
          <a:bodyPr bIns="45700" rIns="45700" lIns="45700" tIns="45700" anchor="t" anchorCtr="0">
            <a:noAutofit/>
          </a:bodyPr>
          <a:lstStyle/>
          <a:p>
            <a:pPr algn="r" rtl="0" lvl="0" marR="64008" indent="0" mar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strike="noStrike" u="none" b="0" cap="none" baseline="0" sz="2700" lang="et-EE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Õppematerjal 5.klassile</a:t>
            </a:r>
          </a:p>
          <a:p>
            <a:pPr algn="r" rtl="0" lvl="0" marR="64008" indent="0" mar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strike="noStrike" u="none" b="0" cap="none" baseline="0" sz="2700" lang="et-EE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 txBox="1"/>
          <p:nvPr>
            <p:ph idx="1" type="body"/>
          </p:nvPr>
        </p:nvSpPr>
        <p:spPr>
          <a:xfrm>
            <a:off y="692150" x="457200"/>
            <a:ext cy="531494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buClr>
                <a:schemeClr val="accent1"/>
              </a:buClr>
              <a:buSzPct val="67901"/>
              <a:buFont typeface="Arial"/>
              <a:buChar char="•"/>
            </a:pPr>
            <a:r>
              <a:rPr strike="noStrike" u="none" b="0" cap="none" baseline="0" sz="2700" lang="et-EE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Kümnendmurru ümardamisel ühelisteni, kümnendikeni, sajandikeni jne jäetakse kõik vastavast järgust paremal olevad kümnendkohad ära.</a:t>
            </a:r>
          </a:p>
          <a:p>
            <a:r>
              <a:t/>
            </a:r>
          </a:p>
          <a:p>
            <a:pPr algn="l" rtl="0" lvl="0" marR="0" indent="0" marL="0">
              <a:buClr>
                <a:schemeClr val="accent1"/>
              </a:buClr>
              <a:buSzPct val="67901"/>
              <a:buFont typeface="Arial"/>
              <a:buChar char="•"/>
            </a:pPr>
            <a:r>
              <a:rPr strike="noStrike" u="none" b="0" cap="none" baseline="0" sz="2700" lang="et-EE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Kui esimene number paremal pool seda järku, milleni ümardatakse on 5, 6, 7, 8, või 9, siis suurendatakse viimast säilivat järku 1 võrra, muul juhul jääb see järk muutmata.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 txBox="1"/>
          <p:nvPr>
            <p:ph idx="1" type="body"/>
          </p:nvPr>
        </p:nvSpPr>
        <p:spPr>
          <a:xfrm>
            <a:off y="476672" x="457200"/>
            <a:ext cy="604867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8128" marL="109728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strike="noStrike" u="none" b="1" cap="none" baseline="0" sz="2700" lang="et-EE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Näited</a:t>
            </a:r>
          </a:p>
          <a:p>
            <a:pPr algn="l" rtl="0" lvl="0" marR="0" indent="-8128" marL="109728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strike="noStrike" u="none" b="0" cap="none" baseline="0" sz="2700" lang="et-EE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strike="noStrike" u="none" b="0" cap="none" baseline="0" sz="2700" lang="et-EE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1) Ümarda ühelisteni.</a:t>
            </a:r>
          </a:p>
          <a:p>
            <a:pPr algn="l" rtl="0" lvl="0" marR="0" indent="-8128" marL="109728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strike="noStrike" u="none" b="0" cap="none" baseline="0" sz="2700" lang="et-EE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1,6352 ≈ 2</a:t>
            </a:r>
          </a:p>
          <a:p>
            <a:pPr algn="l" rtl="0" lvl="0" marR="0" indent="-8128" marL="109728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strike="noStrike" u="none" b="0" cap="none" baseline="0" sz="2700" lang="et-EE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1,1837 ≈ 1</a:t>
            </a:r>
          </a:p>
          <a:p>
            <a:r>
              <a:t/>
            </a:r>
          </a:p>
          <a:p>
            <a:pPr algn="l" rtl="0" lvl="0" marR="0" indent="-8128" marL="109728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strike="noStrike" u="none" b="0" cap="none" baseline="0" sz="2700" lang="et-EE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2) Ümarda kümnendikeni.</a:t>
            </a:r>
          </a:p>
          <a:p>
            <a:pPr algn="l" rtl="0" lvl="0" marR="0" indent="-8128" marL="109728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strike="noStrike" u="none" b="0" cap="none" baseline="0" sz="2700" lang="et-EE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1,6352 ≈ 1,6</a:t>
            </a:r>
          </a:p>
          <a:p>
            <a:pPr algn="l" rtl="0" lvl="0" marR="0" indent="-8128" marL="109728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strike="noStrike" u="none" b="0" cap="none" baseline="0" sz="2700" lang="et-EE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1,1837 ≈ 1,2</a:t>
            </a:r>
          </a:p>
          <a:p>
            <a:pPr algn="l" rtl="0" lvl="0" marR="0" indent="-8128" marL="109728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strike="noStrike" u="none" b="0" cap="none" baseline="0" sz="2700" lang="et-EE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3,98 ≈   4,0</a:t>
            </a:r>
          </a:p>
          <a:p>
            <a:pPr algn="l" rtl="0" lvl="0" marR="0" indent="-8128" marL="109728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strike="noStrike" u="none" b="0" cap="none" baseline="0" sz="2700" lang="et-EE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     42,03 ≈ 42,0</a:t>
            </a:r>
          </a:p>
          <a:p>
            <a:r>
              <a:t/>
            </a:r>
          </a:p>
          <a:p>
            <a:pPr algn="l" rtl="0" lvl="0" marR="0" indent="-8128" marL="109728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strike="noStrike" u="none" b="0" cap="none" baseline="0" sz="2500" lang="et-EE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Null on siin vajalik! Number 0 näitab, millise järguni on arv ümardatud. </a:t>
            </a:r>
            <a:r>
              <a:rPr strike="noStrike" u="none" b="0" cap="none" baseline="0" sz="2700" lang="et-EE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</a:p>
          <a:p>
            <a:pPr algn="l" rtl="0" lvl="5" marR="0" indent="-10667" marL="1344168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Arial"/>
              <a:buNone/>
            </a:pPr>
            <a:r>
              <a:rPr strike="noStrike" u="none" b="0" cap="none" baseline="0" sz="1800" lang="et-EE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</a:p>
        </p:txBody>
      </p:sp>
      <p:cxnSp>
        <p:nvCxnSpPr>
          <p:cNvPr id="143" name="Shape 143"/>
          <p:cNvCxnSpPr/>
          <p:nvPr/>
        </p:nvCxnSpPr>
        <p:spPr>
          <a:xfrm rot="10800000">
            <a:off y="4065586" x="4416425"/>
            <a:ext cy="865187" cx="1512886"/>
          </a:xfrm>
          <a:prstGeom prst="straightConnector1">
            <a:avLst/>
          </a:prstGeom>
          <a:noFill/>
          <a:ln w="28575" cap="rnd">
            <a:solidFill>
              <a:schemeClr val="accent1"/>
            </a:solidFill>
            <a:prstDash val="solid"/>
            <a:miter/>
            <a:headEnd w="med" len="med" type="none"/>
            <a:tailEnd w="lg" len="lg" type="stealth"/>
          </a:ln>
        </p:spPr>
      </p:cxnSp>
      <p:cxnSp>
        <p:nvCxnSpPr>
          <p:cNvPr id="144" name="Shape 144"/>
          <p:cNvCxnSpPr/>
          <p:nvPr/>
        </p:nvCxnSpPr>
        <p:spPr>
          <a:xfrm rot="10800000">
            <a:off y="4497387" x="4549775"/>
            <a:ext cy="444500" cx="1379536"/>
          </a:xfrm>
          <a:prstGeom prst="straightConnector1">
            <a:avLst/>
          </a:prstGeom>
          <a:noFill/>
          <a:ln w="28575" cap="rnd">
            <a:solidFill>
              <a:schemeClr val="accent1"/>
            </a:solidFill>
            <a:prstDash val="solid"/>
            <a:miter/>
            <a:headEnd w="med" len="med" type="none"/>
            <a:tailEnd w="lg" len="lg" type="stealth"/>
          </a:ln>
        </p:spPr>
      </p:cxn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y="765175" x="457200"/>
            <a:ext cy="5616575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10160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700" lang="et-EE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3) Ümarda sajandikeni.</a:t>
            </a:r>
          </a:p>
          <a:p>
            <a:pPr algn="l" rtl="0" lvl="0" marR="0" indent="10160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700" lang="et-EE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1,6352 ≈  1,64</a:t>
            </a:r>
          </a:p>
          <a:p>
            <a:pPr algn="l" rtl="0" lvl="0" marR="0" indent="10160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700" lang="et-EE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1,1837 ≈  1,18</a:t>
            </a:r>
          </a:p>
          <a:p>
            <a:pPr algn="l" rtl="0" lvl="0" marR="0" indent="10160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700" lang="et-EE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     27,095  ≈ 27,10</a:t>
            </a:r>
          </a:p>
          <a:p>
            <a:pPr algn="l" rtl="0" lvl="0" marR="0" indent="10160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700" lang="et-EE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     59,999  ≈ 60,00</a:t>
            </a:r>
          </a:p>
          <a:p>
            <a:r>
              <a:t/>
            </a:r>
          </a:p>
          <a:p>
            <a:pPr algn="l" rtl="0" lvl="0" marR="0" indent="10160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700" lang="et-EE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4) Ümarda tuhandikeni.</a:t>
            </a:r>
          </a:p>
          <a:p>
            <a:pPr algn="l" rtl="0" lvl="0" marR="0" indent="10160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700" lang="et-EE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1,6352 ≈ 1,635</a:t>
            </a:r>
          </a:p>
          <a:p>
            <a:pPr algn="l" rtl="0" lvl="0" marR="0" indent="10160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700" lang="et-EE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1,1837 ≈ 1,184</a:t>
            </a:r>
          </a:p>
          <a:p>
            <a:pPr algn="l" rtl="0" lvl="0" marR="0" indent="10160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700" lang="et-EE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   	0,6304 ≈ 0,630</a:t>
            </a:r>
          </a:p>
          <a:p>
            <a:pPr algn="l" rtl="0" lvl="0" marR="0" indent="10160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700" lang="et-EE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5,7998 ≈ 5,800</a:t>
            </a:r>
          </a:p>
          <a:p>
            <a:pPr algn="l" rtl="0" lvl="0" marR="0" indent="10160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700" lang="et-EE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" name="Shape 1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4" name="Shape 154"/>
          <p:cNvSpPr txBox="1"/>
          <p:nvPr>
            <p:ph idx="1" type="body"/>
          </p:nvPr>
        </p:nvSpPr>
        <p:spPr>
          <a:xfrm>
            <a:off y="476250" x="457200"/>
            <a:ext cy="553085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10160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700" lang="et-EE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Kasutatud materjalid</a:t>
            </a:r>
          </a:p>
          <a:p>
            <a:pPr algn="l" rtl="0" lvl="0" marR="0" indent="101600" marL="0">
              <a:buClr>
                <a:schemeClr val="accent1"/>
              </a:buClr>
              <a:buSzPct val="67901"/>
              <a:buFont typeface="Arial"/>
              <a:buChar char="•"/>
            </a:pPr>
            <a:r>
              <a:rPr strike="noStrike" u="none" b="0" cap="none" baseline="0" sz="2700" lang="et-EE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A.Telgmaa, E.Nurk </a:t>
            </a:r>
            <a:r>
              <a:rPr strike="noStrike" u="none" b="0" cap="none" baseline="0" sz="2700" lang="et-EE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„Matemaatika V klassile 2.osa“</a:t>
            </a:r>
            <a:r>
              <a:rPr strike="noStrike" u="none" b="0" cap="none" baseline="0" sz="2700" lang="et-EE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Kirjastus Koolibri, 2002</a:t>
            </a:r>
          </a:p>
          <a:p>
            <a:pPr algn="l" rtl="0" lvl="0" marR="0" indent="101600" marL="0">
              <a:buClr>
                <a:schemeClr val="accent1"/>
              </a:buClr>
              <a:buSzPct val="67901"/>
              <a:buFont typeface="Arial"/>
              <a:buChar char="•"/>
            </a:pPr>
            <a:r>
              <a:rPr strike="noStrike" u="none" b="0" cap="none" baseline="0" sz="2700" lang="et-EE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H.Kaasik, H.Kuningas </a:t>
            </a:r>
            <a:r>
              <a:rPr strike="noStrike" u="none" b="0" cap="none" baseline="0" sz="2700" lang="et-EE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„Matemaatika 5.klassile“, </a:t>
            </a:r>
            <a:r>
              <a:rPr strike="noStrike" u="none" b="0" cap="none" baseline="0" sz="2700" lang="et-EE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Tallinn KOGE, 1998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7_Kogunemine 1">
      <a:dk1>
        <a:srgbClr val="FFFFFF"/>
      </a:dk1>
      <a:lt1>
        <a:srgbClr val="000000"/>
      </a:lt1>
      <a:dk2>
        <a:srgbClr val="D6ECFF"/>
      </a:dk2>
      <a:lt2>
        <a:srgbClr val="4E5B6F"/>
      </a:lt2>
      <a:accent1>
        <a:srgbClr val="7FD13B"/>
      </a:accent1>
      <a:accent2>
        <a:srgbClr val="EA157A"/>
      </a:accent2>
      <a:accent3>
        <a:srgbClr val="000000"/>
      </a:accent3>
      <a:accent4>
        <a:srgbClr val="7FD13B"/>
      </a:accent4>
      <a:accent5>
        <a:srgbClr val="EA157A"/>
      </a:accent5>
      <a:accent6>
        <a:srgbClr val="000000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>
  <a:themeElements>
    <a:clrScheme name="Kogunemine 1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FFFFF"/>
      </a:accent3>
      <a:accent4>
        <a:srgbClr val="7FD13B"/>
      </a:accent4>
      <a:accent5>
        <a:srgbClr val="EA157A"/>
      </a:accent5>
      <a:accent6>
        <a:srgbClr val="FFFFF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3_Kogunemine 1">
      <a:dk1>
        <a:srgbClr val="FFFFFF"/>
      </a:dk1>
      <a:lt1>
        <a:srgbClr val="000000"/>
      </a:lt1>
      <a:dk2>
        <a:srgbClr val="D6ECFF"/>
      </a:dk2>
      <a:lt2>
        <a:srgbClr val="4E5B6F"/>
      </a:lt2>
      <a:accent1>
        <a:srgbClr val="7FD13B"/>
      </a:accent1>
      <a:accent2>
        <a:srgbClr val="EA157A"/>
      </a:accent2>
      <a:accent3>
        <a:srgbClr val="000000"/>
      </a:accent3>
      <a:accent4>
        <a:srgbClr val="7FD13B"/>
      </a:accent4>
      <a:accent5>
        <a:srgbClr val="EA157A"/>
      </a:accent5>
      <a:accent6>
        <a:srgbClr val="000000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6_Kogunemine 1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FFFFF"/>
      </a:accent3>
      <a:accent4>
        <a:srgbClr val="7FD13B"/>
      </a:accent4>
      <a:accent5>
        <a:srgbClr val="EA157A"/>
      </a:accent5>
      <a:accent6>
        <a:srgbClr val="FFFFF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4_Kogunemine 1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FFFFF"/>
      </a:accent3>
      <a:accent4>
        <a:srgbClr val="7FD13B"/>
      </a:accent4>
      <a:accent5>
        <a:srgbClr val="EA157A"/>
      </a:accent5>
      <a:accent6>
        <a:srgbClr val="FFFFF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xmlns:r="http://schemas.openxmlformats.org/officeDocument/2006/relationships">
  <a:themeElements>
    <a:clrScheme name="2_Kogunemine 1">
      <a:dk1>
        <a:srgbClr val="FFFFFF"/>
      </a:dk1>
      <a:lt1>
        <a:srgbClr val="000000"/>
      </a:lt1>
      <a:dk2>
        <a:srgbClr val="D6ECFF"/>
      </a:dk2>
      <a:lt2>
        <a:srgbClr val="4E5B6F"/>
      </a:lt2>
      <a:accent1>
        <a:srgbClr val="7FD13B"/>
      </a:accent1>
      <a:accent2>
        <a:srgbClr val="EA157A"/>
      </a:accent2>
      <a:accent3>
        <a:srgbClr val="000000"/>
      </a:accent3>
      <a:accent4>
        <a:srgbClr val="7FD13B"/>
      </a:accent4>
      <a:accent5>
        <a:srgbClr val="EA157A"/>
      </a:accent5>
      <a:accent6>
        <a:srgbClr val="000000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>
  <a:themeElements>
    <a:clrScheme name="1_Kogunemine 1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FFFFF"/>
      </a:accent3>
      <a:accent4>
        <a:srgbClr val="7FD13B"/>
      </a:accent4>
      <a:accent5>
        <a:srgbClr val="EA157A"/>
      </a:accent5>
      <a:accent6>
        <a:srgbClr val="FFFFF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>
  <a:themeElements>
    <a:clrScheme name="5_Kogunemine 1">
      <a:dk1>
        <a:srgbClr val="FFFFFF"/>
      </a:dk1>
      <a:lt1>
        <a:srgbClr val="000000"/>
      </a:lt1>
      <a:dk2>
        <a:srgbClr val="D6ECFF"/>
      </a:dk2>
      <a:lt2>
        <a:srgbClr val="4E5B6F"/>
      </a:lt2>
      <a:accent1>
        <a:srgbClr val="7FD13B"/>
      </a:accent1>
      <a:accent2>
        <a:srgbClr val="EA157A"/>
      </a:accent2>
      <a:accent3>
        <a:srgbClr val="000000"/>
      </a:accent3>
      <a:accent4>
        <a:srgbClr val="7FD13B"/>
      </a:accent4>
      <a:accent5>
        <a:srgbClr val="EA157A"/>
      </a:accent5>
      <a:accent6>
        <a:srgbClr val="000000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